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2"/>
  </p:notesMasterIdLst>
  <p:sldIdLst>
    <p:sldId id="256" r:id="rId2"/>
    <p:sldId id="304" r:id="rId3"/>
    <p:sldId id="306" r:id="rId4"/>
    <p:sldId id="258" r:id="rId5"/>
    <p:sldId id="302" r:id="rId6"/>
    <p:sldId id="261" r:id="rId7"/>
    <p:sldId id="307" r:id="rId8"/>
    <p:sldId id="325" r:id="rId9"/>
    <p:sldId id="308" r:id="rId10"/>
    <p:sldId id="309" r:id="rId11"/>
    <p:sldId id="310" r:id="rId12"/>
    <p:sldId id="311" r:id="rId13"/>
    <p:sldId id="312" r:id="rId14"/>
    <p:sldId id="297" r:id="rId15"/>
    <p:sldId id="331" r:id="rId16"/>
    <p:sldId id="313" r:id="rId17"/>
    <p:sldId id="314" r:id="rId18"/>
    <p:sldId id="315" r:id="rId19"/>
    <p:sldId id="316" r:id="rId20"/>
    <p:sldId id="332" r:id="rId21"/>
    <p:sldId id="333" r:id="rId22"/>
    <p:sldId id="298" r:id="rId23"/>
    <p:sldId id="317" r:id="rId24"/>
    <p:sldId id="318" r:id="rId25"/>
    <p:sldId id="299" r:id="rId26"/>
    <p:sldId id="319" r:id="rId27"/>
    <p:sldId id="320" r:id="rId28"/>
    <p:sldId id="326" r:id="rId29"/>
    <p:sldId id="321" r:id="rId30"/>
    <p:sldId id="322" r:id="rId31"/>
    <p:sldId id="323" r:id="rId32"/>
    <p:sldId id="300" r:id="rId33"/>
    <p:sldId id="334" r:id="rId34"/>
    <p:sldId id="324" r:id="rId35"/>
    <p:sldId id="327" r:id="rId36"/>
    <p:sldId id="328" r:id="rId37"/>
    <p:sldId id="329" r:id="rId38"/>
    <p:sldId id="330" r:id="rId39"/>
    <p:sldId id="335" r:id="rId40"/>
    <p:sldId id="270" r:id="rId41"/>
  </p:sldIdLst>
  <p:sldSz cx="9144000" cy="5143500" type="screen16x9"/>
  <p:notesSz cx="6858000" cy="9144000"/>
  <p:embeddedFontLst>
    <p:embeddedFont>
      <p:font typeface="Anaheim" pitchFamily="2" charset="77"/>
      <p:regular r:id="rId43"/>
      <p:bold r:id="rId44"/>
    </p:embeddedFont>
    <p:embeddedFont>
      <p:font typeface="Edu VIC WA NT Beginner" pitchFamily="2" charset="0"/>
      <p:regular r:id="rId45"/>
      <p:bold r:id="rId46"/>
    </p:embeddedFont>
    <p:embeddedFont>
      <p:font typeface="Mulish" pitchFamily="2" charset="77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Raleway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EDA4B-8BE6-4DE3-BD2E-B50121E8C025}">
  <a:tblStyle styleId="{7A1EDA4B-8BE6-4DE3-BD2E-B50121E8C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DF3594-DFB0-444F-888B-0031279F940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3270"/>
  </p:normalViewPr>
  <p:slideViewPr>
    <p:cSldViewPr snapToGrid="0">
      <p:cViewPr varScale="1">
        <p:scale>
          <a:sx n="105" d="100"/>
          <a:sy n="105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1106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4590CBD2-8AFB-38DE-5EC0-ED6E5DDB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4BA658E4-A2BE-2811-20B7-960D9136F7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58A1582F-47A1-F28B-9D18-FFFCC6706D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64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605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7746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4152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269FF24F-35ED-7D04-C858-54F07F6DD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833355F-4970-57B1-4CBA-40D31E0D11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4770AAAD-C8DA-7F41-1EC3-50BF8DFC3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2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DF8BDF34-F510-5F88-4C04-D628796F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648152D4-A10D-0269-4532-399D979AD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07E26998-4B1E-9CA7-89FD-46C230CB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857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2416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>
          <a:extLst>
            <a:ext uri="{FF2B5EF4-FFF2-40B4-BE49-F238E27FC236}">
              <a16:creationId xmlns:a16="http://schemas.microsoft.com/office/drawing/2014/main" id="{56095216-65AC-2332-1501-F35B0506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>
            <a:extLst>
              <a:ext uri="{FF2B5EF4-FFF2-40B4-BE49-F238E27FC236}">
                <a16:creationId xmlns:a16="http://schemas.microsoft.com/office/drawing/2014/main" id="{2A83B518-23D0-191B-CCD8-97CA9577B3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>
            <a:extLst>
              <a:ext uri="{FF2B5EF4-FFF2-40B4-BE49-F238E27FC236}">
                <a16:creationId xmlns:a16="http://schemas.microsoft.com/office/drawing/2014/main" id="{6F54DA00-A70A-F17E-62FF-1DAD6C367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210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44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3f01577fc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3f01577fc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97292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f01577f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3f01577f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5316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14679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3456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2588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9347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90" name="Google Shape;590;p2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2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2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2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396113" y="4554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396132" y="4027835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492363" y="4444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428845" y="856010"/>
            <a:ext cx="317093" cy="3171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412" name="Google Shape;412;p1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1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9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19"/>
          <p:cNvSpPr/>
          <p:nvPr/>
        </p:nvSpPr>
        <p:spPr>
          <a:xfrm rot="10800000" flipH="1">
            <a:off x="8513150" y="47624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"/>
          <p:cNvSpPr/>
          <p:nvPr/>
        </p:nvSpPr>
        <p:spPr>
          <a:xfrm rot="10800000" flipH="1">
            <a:off x="8614925" y="105483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"/>
          <p:cNvSpPr/>
          <p:nvPr/>
        </p:nvSpPr>
        <p:spPr>
          <a:xfrm rot="10800000" flipH="1">
            <a:off x="363863" y="4458077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/>
          <p:nvPr/>
        </p:nvSpPr>
        <p:spPr>
          <a:xfrm rot="10800000" flipH="1">
            <a:off x="474000" y="3976974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01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" name="Google Shape;49;p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28941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5882087" y="1885850"/>
            <a:ext cx="1288800" cy="6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>
            <a:spLocks noGrp="1"/>
          </p:cNvSpPr>
          <p:nvPr>
            <p:ph type="pic" idx="3"/>
          </p:nvPr>
        </p:nvSpPr>
        <p:spPr>
          <a:xfrm>
            <a:off x="1170463" y="984900"/>
            <a:ext cx="3171000" cy="31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3"/>
          <p:cNvSpPr/>
          <p:nvPr/>
        </p:nvSpPr>
        <p:spPr>
          <a:xfrm>
            <a:off x="421425" y="1093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332875" y="5394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8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64" name="Google Shape;164;p8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8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405500" y="40195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405488" y="45089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430763" y="5394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430775" y="94297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9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189" name="Google Shape;189;p9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9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9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9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9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9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9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9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9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9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9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8349350" y="44196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>
            <a:off x="8524063" y="401204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18" name="Google Shape;218;p11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1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1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1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1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1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1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1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1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11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11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11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1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1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1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1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11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hasCustomPrompt="1"/>
          </p:nvPr>
        </p:nvSpPr>
        <p:spPr>
          <a:xfrm>
            <a:off x="1347723" y="1975625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7" name="Google Shape;237;p11"/>
          <p:cNvSpPr txBox="1">
            <a:spLocks noGrp="1"/>
          </p:cNvSpPr>
          <p:nvPr>
            <p:ph type="subTitle" idx="1"/>
          </p:nvPr>
        </p:nvSpPr>
        <p:spPr>
          <a:xfrm>
            <a:off x="1347723" y="2528875"/>
            <a:ext cx="31737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484825" y="382289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437775" y="4470475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3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243" name="Google Shape;243;p13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3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3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3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3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3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3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3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3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3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13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13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0" name="Google Shape;260;p13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 idx="2" hasCustomPrompt="1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3" hasCustomPrompt="1"/>
          </p:nvPr>
        </p:nvSpPr>
        <p:spPr>
          <a:xfrm>
            <a:off x="173397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>
            <a:spLocks noGrp="1"/>
          </p:cNvSpPr>
          <p:nvPr>
            <p:ph type="title" idx="6" hasCustomPrompt="1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7" hasCustomPrompt="1"/>
          </p:nvPr>
        </p:nvSpPr>
        <p:spPr>
          <a:xfrm>
            <a:off x="6675325" y="2838091"/>
            <a:ext cx="7347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13"/>
          </p:nvPr>
        </p:nvSpPr>
        <p:spPr>
          <a:xfrm>
            <a:off x="94857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14"/>
          </p:nvPr>
        </p:nvSpPr>
        <p:spPr>
          <a:xfrm>
            <a:off x="34192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15"/>
          </p:nvPr>
        </p:nvSpPr>
        <p:spPr>
          <a:xfrm>
            <a:off x="5889925" y="3203338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accent2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8500875" y="12198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8602650" y="827671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354250" y="37047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380538" y="4231900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5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305" name="Google Shape;305;p15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5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5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5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5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5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5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5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5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5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5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2" name="Google Shape;322;p15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8513150" y="5854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8564038" y="11332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437200" y="4484388"/>
            <a:ext cx="239217" cy="239217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380050" y="4039321"/>
            <a:ext cx="190021" cy="190003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"/>
          <p:cNvGrpSpPr/>
          <p:nvPr/>
        </p:nvGrpSpPr>
        <p:grpSpPr>
          <a:xfrm>
            <a:off x="-57150" y="105066"/>
            <a:ext cx="9258300" cy="4933367"/>
            <a:chOff x="-57150" y="95250"/>
            <a:chExt cx="9258300" cy="4933367"/>
          </a:xfrm>
        </p:grpSpPr>
        <p:cxnSp>
          <p:nvCxnSpPr>
            <p:cNvPr id="566" name="Google Shape;566;p24"/>
            <p:cNvCxnSpPr/>
            <p:nvPr/>
          </p:nvCxnSpPr>
          <p:spPr>
            <a:xfrm>
              <a:off x="-57150" y="40358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24"/>
            <p:cNvCxnSpPr/>
            <p:nvPr/>
          </p:nvCxnSpPr>
          <p:spPr>
            <a:xfrm>
              <a:off x="-57150" y="71192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24"/>
            <p:cNvCxnSpPr/>
            <p:nvPr/>
          </p:nvCxnSpPr>
          <p:spPr>
            <a:xfrm>
              <a:off x="-57150" y="102025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24"/>
            <p:cNvCxnSpPr/>
            <p:nvPr/>
          </p:nvCxnSpPr>
          <p:spPr>
            <a:xfrm>
              <a:off x="-57150" y="132859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24"/>
            <p:cNvCxnSpPr/>
            <p:nvPr/>
          </p:nvCxnSpPr>
          <p:spPr>
            <a:xfrm>
              <a:off x="-57150" y="163692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24"/>
            <p:cNvCxnSpPr/>
            <p:nvPr/>
          </p:nvCxnSpPr>
          <p:spPr>
            <a:xfrm>
              <a:off x="-57150" y="1945263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4"/>
            <p:cNvCxnSpPr/>
            <p:nvPr/>
          </p:nvCxnSpPr>
          <p:spPr>
            <a:xfrm>
              <a:off x="-57150" y="2253598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4"/>
            <p:cNvCxnSpPr/>
            <p:nvPr/>
          </p:nvCxnSpPr>
          <p:spPr>
            <a:xfrm>
              <a:off x="-57150" y="256193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4"/>
            <p:cNvCxnSpPr/>
            <p:nvPr/>
          </p:nvCxnSpPr>
          <p:spPr>
            <a:xfrm>
              <a:off x="-57150" y="2870269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4"/>
            <p:cNvCxnSpPr/>
            <p:nvPr/>
          </p:nvCxnSpPr>
          <p:spPr>
            <a:xfrm>
              <a:off x="-57150" y="3178604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4"/>
            <p:cNvCxnSpPr/>
            <p:nvPr/>
          </p:nvCxnSpPr>
          <p:spPr>
            <a:xfrm>
              <a:off x="-57150" y="348694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4"/>
            <p:cNvCxnSpPr/>
            <p:nvPr/>
          </p:nvCxnSpPr>
          <p:spPr>
            <a:xfrm>
              <a:off x="-57150" y="3795275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4"/>
            <p:cNvCxnSpPr/>
            <p:nvPr/>
          </p:nvCxnSpPr>
          <p:spPr>
            <a:xfrm>
              <a:off x="-57150" y="4103611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24"/>
            <p:cNvCxnSpPr/>
            <p:nvPr/>
          </p:nvCxnSpPr>
          <p:spPr>
            <a:xfrm>
              <a:off x="-57150" y="4411946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24"/>
            <p:cNvCxnSpPr/>
            <p:nvPr/>
          </p:nvCxnSpPr>
          <p:spPr>
            <a:xfrm>
              <a:off x="-57150" y="4720282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4"/>
            <p:cNvCxnSpPr/>
            <p:nvPr/>
          </p:nvCxnSpPr>
          <p:spPr>
            <a:xfrm>
              <a:off x="-57150" y="5028617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4"/>
            <p:cNvCxnSpPr/>
            <p:nvPr/>
          </p:nvCxnSpPr>
          <p:spPr>
            <a:xfrm>
              <a:off x="-57150" y="95250"/>
              <a:ext cx="9258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24"/>
          <p:cNvSpPr/>
          <p:nvPr/>
        </p:nvSpPr>
        <p:spPr>
          <a:xfrm>
            <a:off x="259350" y="272700"/>
            <a:ext cx="8625300" cy="4598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405500" y="400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380188" y="906896"/>
            <a:ext cx="190029" cy="190051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8478550" y="445810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478550" y="4131252"/>
            <a:ext cx="190021" cy="190021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du VIC WA NT Beginner"/>
              <a:buNone/>
              <a:defRPr sz="3000" b="1">
                <a:solidFill>
                  <a:schemeClr val="dk1"/>
                </a:solidFill>
                <a:latin typeface="Edu VIC WA NT Beginner"/>
                <a:ea typeface="Edu VIC WA NT Beginner"/>
                <a:cs typeface="Edu VIC WA NT Beginner"/>
                <a:sym typeface="Edu VIC WA NT Beginn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●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○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Mulish"/>
              <a:buChar char="■"/>
              <a:defRPr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70" r:id="rId9"/>
    <p:sldLayoutId id="2147483671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39.jpeg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ctrTitle"/>
          </p:nvPr>
        </p:nvSpPr>
        <p:spPr>
          <a:xfrm>
            <a:off x="3675725" y="1099263"/>
            <a:ext cx="47571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Listening and integrated skills A2</a:t>
            </a:r>
            <a:endParaRPr sz="5400" dirty="0"/>
          </a:p>
        </p:txBody>
      </p:sp>
      <p:sp>
        <p:nvSpPr>
          <p:cNvPr id="623" name="Google Shape;623;p29"/>
          <p:cNvSpPr txBox="1">
            <a:spLocks noGrp="1"/>
          </p:cNvSpPr>
          <p:nvPr>
            <p:ph type="subTitle" idx="1"/>
          </p:nvPr>
        </p:nvSpPr>
        <p:spPr>
          <a:xfrm>
            <a:off x="3674249" y="3678538"/>
            <a:ext cx="475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Instructor: Nguyen Ha Phuong</a:t>
            </a:r>
            <a:endParaRPr dirty="0"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1332215" y="2154084"/>
            <a:ext cx="1864825" cy="1443134"/>
            <a:chOff x="5960775" y="-1614350"/>
            <a:chExt cx="1784181" cy="1380725"/>
          </a:xfrm>
        </p:grpSpPr>
        <p:sp>
          <p:nvSpPr>
            <p:cNvPr id="625" name="Google Shape;625;p29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29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627" name="Google Shape;627;p29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9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9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9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9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29"/>
          <p:cNvGrpSpPr/>
          <p:nvPr/>
        </p:nvGrpSpPr>
        <p:grpSpPr>
          <a:xfrm>
            <a:off x="2385666" y="1663617"/>
            <a:ext cx="502839" cy="490458"/>
            <a:chOff x="3017875" y="1151900"/>
            <a:chExt cx="707228" cy="689815"/>
          </a:xfrm>
        </p:grpSpPr>
        <p:sp>
          <p:nvSpPr>
            <p:cNvPr id="647" name="Google Shape;647;p29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29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649" name="Google Shape;649;p29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" name="Google Shape;653;p29"/>
          <p:cNvGrpSpPr/>
          <p:nvPr/>
        </p:nvGrpSpPr>
        <p:grpSpPr>
          <a:xfrm rot="969488">
            <a:off x="1218313" y="1271081"/>
            <a:ext cx="763590" cy="792399"/>
            <a:chOff x="-642750" y="1967913"/>
            <a:chExt cx="845936" cy="877824"/>
          </a:xfrm>
        </p:grpSpPr>
        <p:sp>
          <p:nvSpPr>
            <p:cNvPr id="654" name="Google Shape;654;p29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29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656" name="Google Shape;656;p29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9"/>
          <p:cNvSpPr/>
          <p:nvPr/>
        </p:nvSpPr>
        <p:spPr>
          <a:xfrm>
            <a:off x="3197050" y="1663625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920575" y="10406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1168425" y="3506163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2664250" y="94204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1959975" y="391097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B760B-84EA-6D71-A082-484FCC36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411A9-722A-CC43-C7E7-97A21615E3A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95416-DD15-507E-57C9-4AD9438C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2293"/>
            <a:ext cx="7772400" cy="4238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7737E-80A0-49DF-4EEB-7AB09B2B86A2}"/>
              </a:ext>
            </a:extLst>
          </p:cNvPr>
          <p:cNvSpPr txBox="1"/>
          <p:nvPr/>
        </p:nvSpPr>
        <p:spPr>
          <a:xfrm>
            <a:off x="4572000" y="867856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continents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D5AB0-8DE5-A25A-649D-B2C858ECBC12}"/>
              </a:ext>
            </a:extLst>
          </p:cNvPr>
          <p:cNvSpPr txBox="1"/>
          <p:nvPr/>
        </p:nvSpPr>
        <p:spPr>
          <a:xfrm>
            <a:off x="5257800" y="1246258"/>
            <a:ext cx="4583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oceans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F3DE8-9EF5-F9CC-8DFD-01534F2F8E9C}"/>
              </a:ext>
            </a:extLst>
          </p:cNvPr>
          <p:cNvSpPr txBox="1"/>
          <p:nvPr/>
        </p:nvSpPr>
        <p:spPr>
          <a:xfrm>
            <a:off x="3779639" y="1624660"/>
            <a:ext cx="4929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allow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672EE-8BD5-56F2-440B-EFCE3841888F}"/>
              </a:ext>
            </a:extLst>
          </p:cNvPr>
          <p:cNvSpPr txBox="1"/>
          <p:nvPr/>
        </p:nvSpPr>
        <p:spPr>
          <a:xfrm>
            <a:off x="4834393" y="2021816"/>
            <a:ext cx="4929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coast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E9496-9D00-AA72-1C98-C0DA603AD1A0}"/>
              </a:ext>
            </a:extLst>
          </p:cNvPr>
          <p:cNvSpPr txBox="1"/>
          <p:nvPr/>
        </p:nvSpPr>
        <p:spPr>
          <a:xfrm>
            <a:off x="5414839" y="2401958"/>
            <a:ext cx="4929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wildlife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ADEED-5DA8-BAD8-6245-12DE1A2C03C7}"/>
              </a:ext>
            </a:extLst>
          </p:cNvPr>
          <p:cNvSpPr txBox="1"/>
          <p:nvPr/>
        </p:nvSpPr>
        <p:spPr>
          <a:xfrm>
            <a:off x="4959626" y="2780360"/>
            <a:ext cx="5180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species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7ED6E-49D9-6C04-8283-2717BC0F80D6}"/>
              </a:ext>
            </a:extLst>
          </p:cNvPr>
          <p:cNvSpPr txBox="1"/>
          <p:nvPr/>
        </p:nvSpPr>
        <p:spPr>
          <a:xfrm>
            <a:off x="1681701" y="3168466"/>
            <a:ext cx="5180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Tourism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653BC-C153-E943-C27C-6C4B8E88A176}"/>
              </a:ext>
            </a:extLst>
          </p:cNvPr>
          <p:cNvSpPr txBox="1"/>
          <p:nvPr/>
        </p:nvSpPr>
        <p:spPr>
          <a:xfrm>
            <a:off x="4498450" y="3565339"/>
            <a:ext cx="5180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leisure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22540-380D-7F62-3C3D-79A0B8EF6F9B}"/>
              </a:ext>
            </a:extLst>
          </p:cNvPr>
          <p:cNvSpPr txBox="1"/>
          <p:nvPr/>
        </p:nvSpPr>
        <p:spPr>
          <a:xfrm>
            <a:off x="5937637" y="3943741"/>
            <a:ext cx="5180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3C18F9-6D79-22DF-F23A-EA1A3DA2D32C}"/>
              </a:ext>
            </a:extLst>
          </p:cNvPr>
          <p:cNvSpPr txBox="1"/>
          <p:nvPr/>
        </p:nvSpPr>
        <p:spPr>
          <a:xfrm>
            <a:off x="1914668" y="4318730"/>
            <a:ext cx="5565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20831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9AC1-56C0-890D-2FEF-6D9D13DD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0D37F-C6A1-9D97-C986-AFEFA710A6F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6E624-A82F-95D0-ED8D-54AB92D5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3" y="1791825"/>
            <a:ext cx="8637373" cy="217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9B99-50D3-EC6C-D0FB-7C4B77284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4565E-18A4-9009-D416-C8D6E4D633E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65BFA-135B-6FED-7E58-D2DA0009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657"/>
            <a:ext cx="7772400" cy="361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17509-FE1F-EF47-6BC0-416FCB353F4F}"/>
              </a:ext>
            </a:extLst>
          </p:cNvPr>
          <p:cNvSpPr txBox="1"/>
          <p:nvPr/>
        </p:nvSpPr>
        <p:spPr>
          <a:xfrm>
            <a:off x="1566407" y="2481970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Space tourism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F436B-41AE-CB33-0BB6-7E42CC4EB0D7}"/>
              </a:ext>
            </a:extLst>
          </p:cNvPr>
          <p:cNvSpPr txBox="1"/>
          <p:nvPr/>
        </p:nvSpPr>
        <p:spPr>
          <a:xfrm>
            <a:off x="5928119" y="2838245"/>
            <a:ext cx="4579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allow traffic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E07BE-D778-8E3B-FB24-50E7893EFCE8}"/>
              </a:ext>
            </a:extLst>
          </p:cNvPr>
          <p:cNvSpPr txBox="1"/>
          <p:nvPr/>
        </p:nvSpPr>
        <p:spPr>
          <a:xfrm>
            <a:off x="2470930" y="3220920"/>
            <a:ext cx="5271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leisure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6E8BA-47B1-66BA-D4D8-BFCDE2ACF73D}"/>
              </a:ext>
            </a:extLst>
          </p:cNvPr>
          <p:cNvSpPr txBox="1"/>
          <p:nvPr/>
        </p:nvSpPr>
        <p:spPr>
          <a:xfrm>
            <a:off x="2842592" y="3578881"/>
            <a:ext cx="5271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common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7D6A2-8BD2-43E5-C0EF-1CBD59F233C7}"/>
              </a:ext>
            </a:extLst>
          </p:cNvPr>
          <p:cNvSpPr txBox="1"/>
          <p:nvPr/>
        </p:nvSpPr>
        <p:spPr>
          <a:xfrm>
            <a:off x="4556098" y="3971911"/>
            <a:ext cx="52717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save wildlife</a:t>
            </a:r>
          </a:p>
        </p:txBody>
      </p:sp>
    </p:spTree>
    <p:extLst>
      <p:ext uri="{BB962C8B-B14F-4D97-AF65-F5344CB8AC3E}">
        <p14:creationId xmlns:p14="http://schemas.microsoft.com/office/powerpoint/2010/main" val="39448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FED3-9974-E50F-E39E-AEEA4521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28FEC-6B3A-2ACE-EB62-7F45E5F5F033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F1883-5743-14B6-D75F-99B141AC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92546"/>
            <a:ext cx="7772400" cy="1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5A4DBC48-9B81-5B07-F2C2-35203E71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57959136-6D37-E485-3D2E-EAE9964C4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A62C3077-1D08-3251-4584-2244BF14B31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04E116AC-3DA3-503C-701C-3212CB6A1A33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4C2815DF-BAC0-A2D7-5880-29D0EDC0586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201057F-6A36-796A-3419-5EE587DDDA5C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1B787F3-8370-F6EB-42EC-23093EA20B04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5EE680C-F775-889C-2D37-CD22F26B321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D5421430-B2E5-6ECB-973D-351DA40DF8FD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D39C4A0A-B5DB-ED7D-B604-BCE92295EBD5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2A67A53F-642A-D51D-BBDF-5C00447A1B52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B40A3EC6-C017-2978-5FFB-BAC8A2A6988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AC930E82-EE82-665D-7332-7839A68D4FA0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AA1D2DFC-EA7B-9900-424D-6A4BA73BA665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7531DCA1-7B9C-A993-3666-D4CB3E0910E0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86DE5234-18D0-A489-4445-B62F5FF43D93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174C2F9-D9A4-0B58-2197-F67CCD7F5FF0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1C2B70D3-6C37-E527-473B-B4D5D6EA279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CD66B158-EB4D-83F0-D2AC-41DCF17A69A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D2C57D18-0D43-D39F-D426-36AABA365D44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833A84C9-D267-1AFC-4404-279A8907195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032EF3E7-52F6-6073-CC29-8D57224133B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CC9FB94-4111-AA15-2C0D-6206D3EA5351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36486F3C-07FB-D6A7-07A4-FC21A60E0710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F086F7FF-A3A2-A462-7AE2-77985590CD47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B24FE0AD-025E-C770-13D3-54BF6017A67A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C4E9E8D1-1537-9CA7-0B98-E7F76DF0364D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2938A6BE-752C-F14C-C5F0-33B6434CF91F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CBF2654-DBCB-75D4-F103-BF4EBF853794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487DC2B4-0421-E14F-404D-D23DE77CCB4A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BD872EF7-C8DE-61CD-9DC3-303D24399806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70C49A1C-C91A-2B6B-D83C-6B601D442BE5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6DDE8E83-DB37-D0FA-7B1C-B48D3C85CEF8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F13FD5F5-6191-E0CD-54F4-5F64E3C1C39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909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5EFD1-4B18-7644-B30C-CEF395AB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The Penguins at Simon’s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78177-E96D-7824-0648-8CC793E5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4757"/>
            <a:ext cx="7772400" cy="1188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D958D-4962-0399-6107-514702BED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44" y="2311161"/>
            <a:ext cx="7003111" cy="28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5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FD49F-2B24-C9AF-2B81-F6D0C400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C78F5F-8157-F453-CE3F-AD034A208F1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27D94-FCFE-CE2B-0C0B-356578578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46404"/>
            <a:ext cx="7772400" cy="2450692"/>
          </a:xfrm>
          <a:prstGeom prst="rect">
            <a:avLst/>
          </a:prstGeom>
        </p:spPr>
      </p:pic>
      <p:pic>
        <p:nvPicPr>
          <p:cNvPr id="4" name="PathwaysLS3e_L1_U9_SB_Audio_03_B_p166">
            <a:hlinkClick r:id="" action="ppaction://media"/>
            <a:extLst>
              <a:ext uri="{FF2B5EF4-FFF2-40B4-BE49-F238E27FC236}">
                <a16:creationId xmlns:a16="http://schemas.microsoft.com/office/drawing/2014/main" id="{484B515A-F03E-14DB-0AC7-E00F6EFF4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0"/>
            <a:ext cx="812800" cy="812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99E4C79-8197-9AE3-EC20-F088763A116C}"/>
              </a:ext>
            </a:extLst>
          </p:cNvPr>
          <p:cNvSpPr/>
          <p:nvPr/>
        </p:nvSpPr>
        <p:spPr>
          <a:xfrm>
            <a:off x="7084612" y="2091193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5D3691-B107-941B-5DCE-20EA399D8738}"/>
              </a:ext>
            </a:extLst>
          </p:cNvPr>
          <p:cNvSpPr/>
          <p:nvPr/>
        </p:nvSpPr>
        <p:spPr>
          <a:xfrm>
            <a:off x="6696324" y="2349113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DDF160-7A78-FA71-B970-888CA81EF455}"/>
              </a:ext>
            </a:extLst>
          </p:cNvPr>
          <p:cNvSpPr/>
          <p:nvPr/>
        </p:nvSpPr>
        <p:spPr>
          <a:xfrm>
            <a:off x="7088920" y="2624797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0E8D51-30BF-E91C-B84D-6F7159DCA241}"/>
              </a:ext>
            </a:extLst>
          </p:cNvPr>
          <p:cNvSpPr/>
          <p:nvPr/>
        </p:nvSpPr>
        <p:spPr>
          <a:xfrm>
            <a:off x="7080968" y="2910638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7643F6-3D84-B9E6-D8FA-D1D65BAC46E9}"/>
              </a:ext>
            </a:extLst>
          </p:cNvPr>
          <p:cNvSpPr/>
          <p:nvPr/>
        </p:nvSpPr>
        <p:spPr>
          <a:xfrm>
            <a:off x="7084612" y="3210179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8A0EF9-3351-D875-6A20-42FD89210BB7}"/>
              </a:ext>
            </a:extLst>
          </p:cNvPr>
          <p:cNvSpPr/>
          <p:nvPr/>
        </p:nvSpPr>
        <p:spPr>
          <a:xfrm>
            <a:off x="7080968" y="3498168"/>
            <a:ext cx="246491" cy="222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454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265E-C238-A2C3-6D89-546FA031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64CD0-3D6A-6916-95FC-DC143C571C4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61AFD-7233-ED99-1FB0-67A6D4597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82793"/>
            <a:ext cx="7772400" cy="2777913"/>
          </a:xfrm>
          <a:prstGeom prst="rect">
            <a:avLst/>
          </a:prstGeom>
        </p:spPr>
      </p:pic>
      <p:pic>
        <p:nvPicPr>
          <p:cNvPr id="4" name="PathwaysLS3e_L1_U9_SB_Audio_04_C_p167">
            <a:hlinkClick r:id="" action="ppaction://media"/>
            <a:extLst>
              <a:ext uri="{FF2B5EF4-FFF2-40B4-BE49-F238E27FC236}">
                <a16:creationId xmlns:a16="http://schemas.microsoft.com/office/drawing/2014/main" id="{0D30C39C-6BE7-F820-A07A-016A8F170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012D4-9CAE-E49E-E3E6-6B527141A202}"/>
              </a:ext>
            </a:extLst>
          </p:cNvPr>
          <p:cNvSpPr txBox="1"/>
          <p:nvPr/>
        </p:nvSpPr>
        <p:spPr>
          <a:xfrm>
            <a:off x="4842344" y="1616624"/>
            <a:ext cx="159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7B5EB-CF58-E523-958A-D4D01E57410D}"/>
              </a:ext>
            </a:extLst>
          </p:cNvPr>
          <p:cNvSpPr txBox="1"/>
          <p:nvPr/>
        </p:nvSpPr>
        <p:spPr>
          <a:xfrm>
            <a:off x="6784451" y="2066357"/>
            <a:ext cx="1646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South America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81F44-ED7C-DE05-ED76-AA958544177A}"/>
              </a:ext>
            </a:extLst>
          </p:cNvPr>
          <p:cNvSpPr txBox="1"/>
          <p:nvPr/>
        </p:nvSpPr>
        <p:spPr>
          <a:xfrm>
            <a:off x="5218043" y="2445688"/>
            <a:ext cx="2010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88BA2-5261-EF34-C230-64931321C74D}"/>
              </a:ext>
            </a:extLst>
          </p:cNvPr>
          <p:cNvSpPr txBox="1"/>
          <p:nvPr/>
        </p:nvSpPr>
        <p:spPr>
          <a:xfrm>
            <a:off x="4251959" y="2823867"/>
            <a:ext cx="2010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985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1772B-324A-974F-3400-5D3A2C1E5AB0}"/>
              </a:ext>
            </a:extLst>
          </p:cNvPr>
          <p:cNvSpPr txBox="1"/>
          <p:nvPr/>
        </p:nvSpPr>
        <p:spPr>
          <a:xfrm>
            <a:off x="6541934" y="3204726"/>
            <a:ext cx="2010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73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6DB40-A3D7-32B7-C03F-900F783EADD6}"/>
              </a:ext>
            </a:extLst>
          </p:cNvPr>
          <p:cNvSpPr txBox="1"/>
          <p:nvPr/>
        </p:nvSpPr>
        <p:spPr>
          <a:xfrm>
            <a:off x="4899991" y="3581377"/>
            <a:ext cx="2148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6251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4BC3-D53C-F2AB-5230-4EC36D55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C3DC6-77B8-4952-B140-64BFEF4013D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377FE-AB86-C6A2-EE55-D004C3D2A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71307"/>
            <a:ext cx="7772400" cy="2983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D706A-4838-5198-4BEF-550D1681B514}"/>
              </a:ext>
            </a:extLst>
          </p:cNvPr>
          <p:cNvSpPr txBox="1"/>
          <p:nvPr/>
        </p:nvSpPr>
        <p:spPr>
          <a:xfrm>
            <a:off x="2023607" y="3833529"/>
            <a:ext cx="57349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more tourists          less wildlife</a:t>
            </a:r>
          </a:p>
          <a:p>
            <a:r>
              <a:rPr lang="en-VN" dirty="0"/>
              <a:t>tourists not allowed 	    more wildlife</a:t>
            </a:r>
          </a:p>
          <a:p>
            <a:r>
              <a:rPr lang="en-VN" dirty="0"/>
              <a:t>tourism and overfishing         problems for penguins</a:t>
            </a:r>
          </a:p>
        </p:txBody>
      </p:sp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1F0B378E-DC05-E7CD-E524-8663FAB38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0156" y="3845774"/>
            <a:ext cx="292834" cy="292834"/>
          </a:xfrm>
          <a:prstGeom prst="rect">
            <a:avLst/>
          </a:prstGeom>
        </p:spPr>
      </p:pic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611B4514-5AB9-33AB-C082-89DA3302F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723" y="4056444"/>
            <a:ext cx="292834" cy="292834"/>
          </a:xfrm>
          <a:prstGeom prst="rect">
            <a:avLst/>
          </a:prstGeom>
        </p:spPr>
      </p:pic>
      <p:pic>
        <p:nvPicPr>
          <p:cNvPr id="9" name="Graphic 8" descr="Arrow Right with solid fill">
            <a:extLst>
              <a:ext uri="{FF2B5EF4-FFF2-40B4-BE49-F238E27FC236}">
                <a16:creationId xmlns:a16="http://schemas.microsoft.com/office/drawing/2014/main" id="{A17FB9DD-558E-DFC4-456A-F724D2567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2557" y="4279413"/>
            <a:ext cx="292834" cy="29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ADCA-785F-5F4D-B0B8-C68CDD67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E3169-BBCE-4052-5960-0502D7E30D41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B684C-E9C9-4C3B-F7E8-2CC713EB4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23602"/>
            <a:ext cx="7772400" cy="2496296"/>
          </a:xfrm>
          <a:prstGeom prst="rect">
            <a:avLst/>
          </a:prstGeom>
        </p:spPr>
      </p:pic>
      <p:pic>
        <p:nvPicPr>
          <p:cNvPr id="4" name="PathwaysLS3e_L1_U9_SB_Audio_05_D_p167">
            <a:hlinkClick r:id="" action="ppaction://media"/>
            <a:extLst>
              <a:ext uri="{FF2B5EF4-FFF2-40B4-BE49-F238E27FC236}">
                <a16:creationId xmlns:a16="http://schemas.microsoft.com/office/drawing/2014/main" id="{CF8DCDCA-EB6D-098F-8C6C-7404B5715E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345D8-CCA5-99D5-1FEB-8973EC0FECB5}"/>
              </a:ext>
            </a:extLst>
          </p:cNvPr>
          <p:cNvSpPr txBox="1"/>
          <p:nvPr/>
        </p:nvSpPr>
        <p:spPr>
          <a:xfrm>
            <a:off x="1785072" y="170019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tourism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64801-82BD-7E59-2797-2B2055C06D51}"/>
              </a:ext>
            </a:extLst>
          </p:cNvPr>
          <p:cNvSpPr txBox="1"/>
          <p:nvPr/>
        </p:nvSpPr>
        <p:spPr>
          <a:xfrm>
            <a:off x="1260286" y="236329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the same / same / doesn’t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550ED-C112-CB28-01E0-EEA782369825}"/>
              </a:ext>
            </a:extLst>
          </p:cNvPr>
          <p:cNvSpPr txBox="1"/>
          <p:nvPr/>
        </p:nvSpPr>
        <p:spPr>
          <a:xfrm>
            <a:off x="4544175" y="271862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wildlife / penguins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EE3F9-D57B-E693-6104-59E39DA8C3D9}"/>
              </a:ext>
            </a:extLst>
          </p:cNvPr>
          <p:cNvSpPr txBox="1"/>
          <p:nvPr/>
        </p:nvSpPr>
        <p:spPr>
          <a:xfrm>
            <a:off x="2142881" y="3098821"/>
            <a:ext cx="4619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not allowed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BB08F-12AA-EFC7-E669-DCB738DEA22F}"/>
              </a:ext>
            </a:extLst>
          </p:cNvPr>
          <p:cNvSpPr txBox="1"/>
          <p:nvPr/>
        </p:nvSpPr>
        <p:spPr>
          <a:xfrm>
            <a:off x="4556102" y="3479022"/>
            <a:ext cx="4619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are safe / safe</a:t>
            </a:r>
          </a:p>
        </p:txBody>
      </p:sp>
    </p:spTree>
    <p:extLst>
      <p:ext uri="{BB962C8B-B14F-4D97-AF65-F5344CB8AC3E}">
        <p14:creationId xmlns:p14="http://schemas.microsoft.com/office/powerpoint/2010/main" val="19995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E77-8BC2-60D1-888F-CCC90C4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55" y="1189100"/>
            <a:ext cx="8617527" cy="1964400"/>
          </a:xfrm>
        </p:spPr>
        <p:txBody>
          <a:bodyPr/>
          <a:lstStyle/>
          <a:p>
            <a:r>
              <a:rPr lang="en-US" sz="5400" dirty="0"/>
              <a:t>U</a:t>
            </a:r>
            <a:r>
              <a:rPr lang="en-VN" sz="5400" dirty="0"/>
              <a:t>nit 9:</a:t>
            </a:r>
            <a:br>
              <a:rPr lang="en-VN" sz="5400" dirty="0"/>
            </a:br>
            <a:r>
              <a:rPr lang="en-VN" sz="5400" dirty="0"/>
              <a:t>Our relationship with nature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A84CB-AF80-5D5B-B6F4-6D78CD7584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Pages 161-180</a:t>
            </a:r>
          </a:p>
        </p:txBody>
      </p:sp>
    </p:spTree>
    <p:extLst>
      <p:ext uri="{BB962C8B-B14F-4D97-AF65-F5344CB8AC3E}">
        <p14:creationId xmlns:p14="http://schemas.microsoft.com/office/powerpoint/2010/main" val="1573296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91801-B8BF-66C1-96A6-2B289AA66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7502FA-EB6E-DCEE-1A5A-0E29CCE6A91B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93E2C-D6A5-3673-21BF-940AD08A8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66640"/>
            <a:ext cx="7772400" cy="2210219"/>
          </a:xfrm>
          <a:prstGeom prst="rect">
            <a:avLst/>
          </a:prstGeom>
        </p:spPr>
      </p:pic>
      <p:pic>
        <p:nvPicPr>
          <p:cNvPr id="4" name="PathwaysLS3e_L1_U9_SB_Audio_06_E_p167">
            <a:hlinkClick r:id="" action="ppaction://media"/>
            <a:extLst>
              <a:ext uri="{FF2B5EF4-FFF2-40B4-BE49-F238E27FC236}">
                <a16:creationId xmlns:a16="http://schemas.microsoft.com/office/drawing/2014/main" id="{E6355661-CEAB-BDDD-7498-C5C516A2F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DD5B33-995B-45D0-E272-1B925B2768EA}"/>
              </a:ext>
            </a:extLst>
          </p:cNvPr>
          <p:cNvSpPr/>
          <p:nvPr/>
        </p:nvSpPr>
        <p:spPr>
          <a:xfrm>
            <a:off x="3427012" y="1932167"/>
            <a:ext cx="644056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773885-C4EE-AC5F-91A9-17CF494A6E73}"/>
              </a:ext>
            </a:extLst>
          </p:cNvPr>
          <p:cNvSpPr/>
          <p:nvPr/>
        </p:nvSpPr>
        <p:spPr>
          <a:xfrm>
            <a:off x="1672370" y="2221893"/>
            <a:ext cx="1094684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DFD79A-E800-8A05-729D-A660976B64C5}"/>
              </a:ext>
            </a:extLst>
          </p:cNvPr>
          <p:cNvSpPr/>
          <p:nvPr/>
        </p:nvSpPr>
        <p:spPr>
          <a:xfrm>
            <a:off x="5312244" y="2221893"/>
            <a:ext cx="644056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0467F5-DEDE-B703-FB6C-CDFF863F9DCE}"/>
              </a:ext>
            </a:extLst>
          </p:cNvPr>
          <p:cNvSpPr/>
          <p:nvPr/>
        </p:nvSpPr>
        <p:spPr>
          <a:xfrm>
            <a:off x="2468879" y="2503669"/>
            <a:ext cx="644056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3B7544-CD2F-9A6A-509B-D48FC2A189E1}"/>
              </a:ext>
            </a:extLst>
          </p:cNvPr>
          <p:cNvSpPr/>
          <p:nvPr/>
        </p:nvSpPr>
        <p:spPr>
          <a:xfrm>
            <a:off x="1648517" y="3116162"/>
            <a:ext cx="547342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F70B07-0D0B-A4CA-6842-AB08F6A74905}"/>
              </a:ext>
            </a:extLst>
          </p:cNvPr>
          <p:cNvSpPr/>
          <p:nvPr/>
        </p:nvSpPr>
        <p:spPr>
          <a:xfrm>
            <a:off x="4189689" y="3116162"/>
            <a:ext cx="547342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61B2F7-419F-B88A-E8C4-1B5830AE235A}"/>
              </a:ext>
            </a:extLst>
          </p:cNvPr>
          <p:cNvSpPr/>
          <p:nvPr/>
        </p:nvSpPr>
        <p:spPr>
          <a:xfrm>
            <a:off x="4459385" y="3418835"/>
            <a:ext cx="644056" cy="2146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087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76B43-F70B-ED89-14D2-60C34F7A3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C49E6-1DBF-95C1-CC19-99FC1E81214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7EDEB-90C7-842A-860E-5FF31990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07" y="825614"/>
            <a:ext cx="8494352" cy="770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56306-B0F4-D04D-B774-A3192FBCB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6" y="2215696"/>
            <a:ext cx="4383267" cy="951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90A2C-525F-C331-6559-4337AB0F5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305" y="2067339"/>
            <a:ext cx="1888545" cy="24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AC594CB9-CBE1-63F0-1144-C388033A9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2F5F81A6-BC27-B944-DE9E-456F2FE11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2634538"/>
            <a:ext cx="420167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Video watching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69EE2BCE-3DE6-F068-9143-0B1337EC03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28439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6E30C090-C823-5D58-89B8-9B7E5DD531B2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7D696F8C-18CA-E0B5-4188-EBB081D19D78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8944D536-58E0-2B86-9AD3-5B4C6A89090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07D3AA85-DF23-A36C-5848-BD1A8A6DD551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68A3B0F0-A22F-E56B-FA65-78C208D1C6E0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C3EFDFC3-E4A7-4AEB-22C0-812B35352C79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862187C8-3714-2840-9DBA-522F91C6D800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500D47E3-E205-B49B-51A0-FC13E5C51C39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CE49A774-52A8-2904-C50A-403E435E06AA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BD8A59A2-FED3-87C5-B00C-08D09042E863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42CBE4E4-37CD-8398-07D5-D5F11F1C6B58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41B8A0A5-BF0C-26E5-55AB-00EE0886DE63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71D9D601-BCDA-E7C8-9E8A-454BEAFE1E20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073FAEE2-F9CE-9053-F672-A03C566459BD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89121DDD-1E2A-5BC2-7521-694C902922CE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0E779E3B-2D9D-024A-D004-E243E0CCA6CE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292D7FED-C657-C820-A7BE-047DE2E7A55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092906CD-3769-FA09-9258-263FDF64194C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633031BF-FC71-BA76-4FFF-F51E7F1D42BF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D21CAB9D-D06B-A0E8-0254-D8E3D480E47A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0CADEB36-AC98-757E-9038-1ACE0AB2FF56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390E0149-8C8E-AE2A-9BC8-B1DFCDC4E18B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08F6B18B-077D-E6CD-0B10-412390CD3558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81829244-83C6-8B8F-6061-9C5ED810E3B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CBCDA180-E9DC-C045-76A2-FAB842EF8FC0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B491AAFD-9652-B0B3-34E0-7FA4A38D8D2B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2FF1F9D-B545-7689-62B0-42F75F1F735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C0681A09-DE0C-D433-71DF-D22289A5F3AA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0B3007F0-720F-EE2F-4914-F3D7409746A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29BB0F4C-17E4-3FC6-0A4A-0E46BCBFA16E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and holding phone watching video streaming online on social media.  smartphone with video player on screen. Watch movies, educational  materials, web courses. Vector illustration 15278047 Vector Art at Vecteezy">
            <a:extLst>
              <a:ext uri="{FF2B5EF4-FFF2-40B4-BE49-F238E27FC236}">
                <a16:creationId xmlns:a16="http://schemas.microsoft.com/office/drawing/2014/main" id="{01C7D9A1-1A57-CF7F-FD3F-0FBE18CB927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" r="702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2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36B08-3BCC-6185-96BA-25DEA0780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BA7B4-4150-CA35-AC45-5C78799D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9" y="0"/>
            <a:ext cx="863608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064CE-DFA4-09F6-12C2-60B9BDCCCE91}"/>
              </a:ext>
            </a:extLst>
          </p:cNvPr>
          <p:cNvSpPr txBox="1"/>
          <p:nvPr/>
        </p:nvSpPr>
        <p:spPr>
          <a:xfrm>
            <a:off x="7997084" y="4237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171</a:t>
            </a:r>
          </a:p>
        </p:txBody>
      </p:sp>
    </p:spTree>
    <p:extLst>
      <p:ext uri="{BB962C8B-B14F-4D97-AF65-F5344CB8AC3E}">
        <p14:creationId xmlns:p14="http://schemas.microsoft.com/office/powerpoint/2010/main" val="93057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3C02-A338-5CC5-3560-9413B221B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9CE46-1F46-6F8F-7D82-2CF17429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0"/>
            <a:ext cx="7261412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7590E-CB2B-797B-96CE-68DF9F66D16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171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B6F6A40-9848-3AB5-0EB2-4DACCB2C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7260" y="216678"/>
            <a:ext cx="329979" cy="329979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642C3DD0-231F-1BEE-ADE5-DD133D9C3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7260" y="433356"/>
            <a:ext cx="329979" cy="329979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B663F48-2BCB-4912-A07C-8F85EB3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7260" y="877962"/>
            <a:ext cx="329979" cy="329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755013-A71A-B3D7-2903-24F4D42D5117}"/>
              </a:ext>
            </a:extLst>
          </p:cNvPr>
          <p:cNvSpPr txBox="1"/>
          <p:nvPr/>
        </p:nvSpPr>
        <p:spPr>
          <a:xfrm>
            <a:off x="4965589" y="1893572"/>
            <a:ext cx="3158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crops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28C08-454C-950A-8AEA-AAF36547E53D}"/>
              </a:ext>
            </a:extLst>
          </p:cNvPr>
          <p:cNvSpPr txBox="1"/>
          <p:nvPr/>
        </p:nvSpPr>
        <p:spPr>
          <a:xfrm>
            <a:off x="1713975" y="2486811"/>
            <a:ext cx="329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CD55B0-5934-55AD-F698-3ADB8A078694}"/>
              </a:ext>
            </a:extLst>
          </p:cNvPr>
          <p:cNvSpPr txBox="1"/>
          <p:nvPr/>
        </p:nvSpPr>
        <p:spPr>
          <a:xfrm>
            <a:off x="4572000" y="2788263"/>
            <a:ext cx="329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diet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3E758C-9D29-2BFD-241F-13B963A27B2B}"/>
              </a:ext>
            </a:extLst>
          </p:cNvPr>
          <p:cNvSpPr txBox="1"/>
          <p:nvPr/>
        </p:nvSpPr>
        <p:spPr>
          <a:xfrm>
            <a:off x="4500438" y="3087450"/>
            <a:ext cx="329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B8FF-EF4A-6AF9-1684-505E992B28FC}"/>
              </a:ext>
            </a:extLst>
          </p:cNvPr>
          <p:cNvSpPr txBox="1"/>
          <p:nvPr/>
        </p:nvSpPr>
        <p:spPr>
          <a:xfrm>
            <a:off x="2867965" y="3388902"/>
            <a:ext cx="329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7			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B16D21-C936-081D-5C9A-64952FCD851A}"/>
              </a:ext>
            </a:extLst>
          </p:cNvPr>
          <p:cNvSpPr txBox="1"/>
          <p:nvPr/>
        </p:nvSpPr>
        <p:spPr>
          <a:xfrm>
            <a:off x="5947576" y="3702190"/>
            <a:ext cx="3295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special</a:t>
            </a:r>
          </a:p>
        </p:txBody>
      </p:sp>
    </p:spTree>
    <p:extLst>
      <p:ext uri="{BB962C8B-B14F-4D97-AF65-F5344CB8AC3E}">
        <p14:creationId xmlns:p14="http://schemas.microsoft.com/office/powerpoint/2010/main" val="2015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8EE5E557-D1D7-6B3C-1BE9-9B4B786B5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73ABEA0C-350D-89E7-A3FB-D38C214FD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F44DAA78-BCDF-068D-FEBA-2B8F2A4B622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7C3DFFF6-AA1A-62B7-2702-D97F807662ED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B65FFF6A-C3B0-347D-0075-C4615DBC9D8E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5DCA66B7-E7BE-77B7-5D25-1793D9EBAE14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6E75FD16-6D9B-2F95-A24F-E891F5590C99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26084E09-4801-51BB-63BF-E6913B5EBF79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063D65B5-EBB8-E06A-1BD3-D0E1708F6ED4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1D1EDF5C-85B8-4442-D50C-53B208749F4B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660CE651-4412-7841-3183-091C1F77BC35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E91C09CF-0CE6-AD50-88D3-89051DD5116B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C3EE104D-C329-F948-BF3C-51943E698B2A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C24BBB79-D382-35CC-050A-5F5F526A2912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393C2E94-C57C-581A-1D12-0276D0E388E5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AA7D0D0A-8E54-EEDE-64BD-EF12F971E811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A8F3FB9-641C-DA12-95C2-9E9615FA22E6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033EAE97-C69E-ED05-B8A3-6F229A814AA4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FD994172-9CBB-0906-8165-3AFDBDA310E3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9D4713C8-70B7-8061-C0CD-4AEDF91CEBCB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1352A0F-4318-A9A6-D2CF-E5887E11BDF3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4371B69B-1328-49F3-C810-864FA39EC966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3D0B6A37-430A-9FCA-9A87-962A7DFB689E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556A3DC7-352E-87C9-4A63-2E2291872D81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D7E429CD-D473-8671-F1FC-D79B4D3B8101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F9EF7B2F-54DD-9172-0473-BDB93BBBB350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7D062E01-061B-A71B-D211-EB8DA2EDF79C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BFE7E644-957B-EF9C-C2CB-B81E335E3A5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E3E29B1D-EB68-A869-6ABE-8FE0EA7E4440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BB12006A-B52B-960E-B023-3CE1D36952CD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D312F148-7395-A611-44DC-EFB674C552B3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293B9CCA-DA96-2CC7-4572-D52E556CE4F3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8AEF05D9-D033-04B3-BC28-82D639F4CE1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BC6BB110-072F-DEE8-01F6-45D5987E04BF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7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0A156-98FA-30D2-1C8D-A48C919C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5B978-AB9C-8D82-1F01-8C8079904D9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62938-E842-4C34-DD74-70B16CDE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4377"/>
            <a:ext cx="7772400" cy="3974746"/>
          </a:xfrm>
          <a:prstGeom prst="rect">
            <a:avLst/>
          </a:prstGeom>
        </p:spPr>
      </p:pic>
      <p:pic>
        <p:nvPicPr>
          <p:cNvPr id="4" name="PathwaysLS3e_L1_U9_SB_Audio_08_A_p172">
            <a:hlinkClick r:id="" action="ppaction://media"/>
            <a:extLst>
              <a:ext uri="{FF2B5EF4-FFF2-40B4-BE49-F238E27FC236}">
                <a16:creationId xmlns:a16="http://schemas.microsoft.com/office/drawing/2014/main" id="{A1D7866C-4E4F-0642-D4AF-59B055060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872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B8211-6211-05D5-7503-644EAD69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44ACB-9A6A-EC9E-A383-582CB0FF3AF7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57020-A055-F675-35E4-87DBFE8B1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3"/>
          <a:stretch/>
        </p:blipFill>
        <p:spPr>
          <a:xfrm>
            <a:off x="685800" y="356316"/>
            <a:ext cx="7772400" cy="431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EE149-293F-B2C3-4BC1-DFD77B57AB3E}"/>
              </a:ext>
            </a:extLst>
          </p:cNvPr>
          <p:cNvSpPr txBox="1"/>
          <p:nvPr/>
        </p:nvSpPr>
        <p:spPr>
          <a:xfrm>
            <a:off x="1638359" y="1264685"/>
            <a:ext cx="4572000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pollution 	         n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scenery 	         n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require 	         v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conflict              n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attack               v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reserve             n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limit                  v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crops                n</a:t>
            </a:r>
          </a:p>
          <a:p>
            <a:pPr>
              <a:lnSpc>
                <a:spcPct val="155000"/>
              </a:lnSpc>
            </a:pPr>
            <a:r>
              <a:rPr lang="en-VN" sz="1600" dirty="0">
                <a:solidFill>
                  <a:schemeClr val="tx1"/>
                </a:solidFill>
              </a:rPr>
              <a:t>illegal              adj</a:t>
            </a:r>
          </a:p>
        </p:txBody>
      </p:sp>
    </p:spTree>
    <p:extLst>
      <p:ext uri="{BB962C8B-B14F-4D97-AF65-F5344CB8AC3E}">
        <p14:creationId xmlns:p14="http://schemas.microsoft.com/office/powerpoint/2010/main" val="114698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49351-2D5D-3D40-B091-9FB9B2B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CA59-477C-31A3-DEAE-087E1F9E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F65EB-2BD2-20DB-E02D-28F1DEE70F1F}"/>
              </a:ext>
            </a:extLst>
          </p:cNvPr>
          <p:cNvSpPr txBox="1"/>
          <p:nvPr/>
        </p:nvSpPr>
        <p:spPr>
          <a:xfrm>
            <a:off x="1584297" y="1017725"/>
            <a:ext cx="6549887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belong to /bɪˈlɒŋ tuː/ (v): thuộc về (sở hữu bởi ai đó)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pollution /pəˈluːʃən/ (n): ô nhiễm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scenery /ˈsiːnəri/ (n): phong cảnh, cảnh vật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require /rɪˈkwaɪər/ (v): yêu cầu, cần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conflict /ˈkɒnflɪkt/ (n): xung đột, mâu thuẫn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attack /əˈtæk/ (v): tấn công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reserve /rɪˈzɜːv/ (n): khu bảo tồn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limit /ˈlɪmɪt/ (v): giới hạn, hạn chế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crop /krɒp/ (n): cây trồng, </a:t>
            </a:r>
            <a:r>
              <a:rPr lang="en-US" sz="1600" dirty="0" err="1">
                <a:latin typeface="Aptos" panose="020B0004020202020204" pitchFamily="34" charset="0"/>
              </a:rPr>
              <a:t>vụ</a:t>
            </a:r>
            <a:r>
              <a:rPr lang="en-US" sz="1600" dirty="0">
                <a:latin typeface="Aptos" panose="020B0004020202020204" pitchFamily="34" charset="0"/>
              </a:rPr>
              <a:t> </a:t>
            </a:r>
            <a:r>
              <a:rPr lang="en-US" sz="1600" dirty="0" err="1">
                <a:latin typeface="Aptos" panose="020B0004020202020204" pitchFamily="34" charset="0"/>
              </a:rPr>
              <a:t>mùa</a:t>
            </a:r>
            <a:r>
              <a:rPr lang="en-US" sz="1600" dirty="0">
                <a:latin typeface="Aptos" panose="020B0004020202020204" pitchFamily="34" charset="0"/>
              </a:rPr>
              <a:t>, </a:t>
            </a:r>
            <a:r>
              <a:rPr lang="en-US" sz="1600" dirty="0" err="1">
                <a:latin typeface="Aptos" panose="020B0004020202020204" pitchFamily="34" charset="0"/>
              </a:rPr>
              <a:t>mùa</a:t>
            </a:r>
            <a:r>
              <a:rPr lang="en-US" sz="1600" dirty="0">
                <a:latin typeface="Aptos" panose="020B0004020202020204" pitchFamily="34" charset="0"/>
              </a:rPr>
              <a:t> </a:t>
            </a:r>
            <a:r>
              <a:rPr lang="en-US" sz="1600" dirty="0" err="1">
                <a:latin typeface="Aptos" panose="020B0004020202020204" pitchFamily="34" charset="0"/>
              </a:rPr>
              <a:t>màng</a:t>
            </a:r>
            <a:endParaRPr lang="vi-VN" sz="16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1600" dirty="0">
                <a:latin typeface="Aptos" panose="020B0004020202020204" pitchFamily="34" charset="0"/>
              </a:rPr>
              <a:t>illegal /ɪˈliːɡəl/ (adj): bất hợp pháp</a:t>
            </a:r>
          </a:p>
        </p:txBody>
      </p:sp>
    </p:spTree>
    <p:extLst>
      <p:ext uri="{BB962C8B-B14F-4D97-AF65-F5344CB8AC3E}">
        <p14:creationId xmlns:p14="http://schemas.microsoft.com/office/powerpoint/2010/main" val="403869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A09B-94A0-1822-275A-ADAF7018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50F7A-3990-746D-C5BF-77E6EC3730C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BB4E2-4679-B3FE-C97C-356D7500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5889"/>
            <a:ext cx="7772400" cy="2731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82E21-F9F2-1ED3-537B-24703E2B0493}"/>
              </a:ext>
            </a:extLst>
          </p:cNvPr>
          <p:cNvSpPr txBox="1"/>
          <p:nvPr/>
        </p:nvSpPr>
        <p:spPr>
          <a:xfrm>
            <a:off x="6319300" y="2091978"/>
            <a:ext cx="1043609" cy="1776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VN" sz="1600" dirty="0">
                <a:solidFill>
                  <a:schemeClr val="tx1"/>
                </a:solidFill>
              </a:rPr>
              <a:t>pollution</a:t>
            </a:r>
          </a:p>
          <a:p>
            <a:pPr>
              <a:lnSpc>
                <a:spcPct val="135000"/>
              </a:lnSpc>
            </a:pPr>
            <a:r>
              <a:rPr lang="en-VN" sz="1600" dirty="0">
                <a:solidFill>
                  <a:schemeClr val="tx1"/>
                </a:solidFill>
              </a:rPr>
              <a:t>illegal</a:t>
            </a:r>
          </a:p>
          <a:p>
            <a:pPr>
              <a:lnSpc>
                <a:spcPct val="135000"/>
              </a:lnSpc>
            </a:pPr>
            <a:r>
              <a:rPr lang="en-VN" sz="1600" dirty="0">
                <a:solidFill>
                  <a:schemeClr val="tx1"/>
                </a:solidFill>
              </a:rPr>
              <a:t>crops</a:t>
            </a:r>
          </a:p>
          <a:p>
            <a:pPr>
              <a:lnSpc>
                <a:spcPct val="135000"/>
              </a:lnSpc>
            </a:pPr>
            <a:r>
              <a:rPr lang="en-VN" sz="1600" dirty="0">
                <a:solidFill>
                  <a:schemeClr val="tx1"/>
                </a:solidFill>
              </a:rPr>
              <a:t>conflict</a:t>
            </a:r>
          </a:p>
          <a:p>
            <a:pPr>
              <a:lnSpc>
                <a:spcPct val="135000"/>
              </a:lnSpc>
            </a:pPr>
            <a:r>
              <a:rPr lang="en-VN" sz="1600" dirty="0">
                <a:solidFill>
                  <a:schemeClr val="tx1"/>
                </a:solidFill>
              </a:rPr>
              <a:t>scenery</a:t>
            </a:r>
          </a:p>
        </p:txBody>
      </p:sp>
    </p:spTree>
    <p:extLst>
      <p:ext uri="{BB962C8B-B14F-4D97-AF65-F5344CB8AC3E}">
        <p14:creationId xmlns:p14="http://schemas.microsoft.com/office/powerpoint/2010/main" val="12974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1841-73A8-08E4-A831-AAAD40A8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Lesson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6021B-C3BB-8A57-1895-AFF357AE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49" y="1257575"/>
            <a:ext cx="7985477" cy="2259000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-US" sz="1600" dirty="0"/>
              <a:t>By the end of the lesson, students will be able to: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identify the harmful effects of human behavior in a report about penguin colonies.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analyze different points of view in a conversation about the relationship between people and animals in Kariba Town in Zimbabwe.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use collocations.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recognize cause and effect.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recognize reduced words.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analyze arguments.</a:t>
            </a:r>
          </a:p>
        </p:txBody>
      </p:sp>
    </p:spTree>
    <p:extLst>
      <p:ext uri="{BB962C8B-B14F-4D97-AF65-F5344CB8AC3E}">
        <p14:creationId xmlns:p14="http://schemas.microsoft.com/office/powerpoint/2010/main" val="2370778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602-15DE-ECBF-2324-4CD00251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C17C4-A33D-EDBC-3CCE-1E7BB22EB509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17DAF-DCCD-7632-F250-488001BC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00112"/>
            <a:ext cx="7772400" cy="3743275"/>
          </a:xfrm>
          <a:prstGeom prst="rect">
            <a:avLst/>
          </a:prstGeom>
        </p:spPr>
      </p:pic>
      <p:pic>
        <p:nvPicPr>
          <p:cNvPr id="4" name="PathwaysLS3e_L1_U9_SB_Audio_10_E_p173">
            <a:hlinkClick r:id="" action="ppaction://media"/>
            <a:extLst>
              <a:ext uri="{FF2B5EF4-FFF2-40B4-BE49-F238E27FC236}">
                <a16:creationId xmlns:a16="http://schemas.microsoft.com/office/drawing/2014/main" id="{09EFC6B4-5062-2186-30D6-FE002E084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54E81-48EB-EAA5-F22B-EEE13A2621D4}"/>
              </a:ext>
            </a:extLst>
          </p:cNvPr>
          <p:cNvSpPr txBox="1"/>
          <p:nvPr/>
        </p:nvSpPr>
        <p:spPr>
          <a:xfrm>
            <a:off x="3574113" y="1917427"/>
            <a:ext cx="2278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3CF3C4-F1F3-1E2E-3C24-9E7F6CC6333D}"/>
              </a:ext>
            </a:extLst>
          </p:cNvPr>
          <p:cNvSpPr txBox="1"/>
          <p:nvPr/>
        </p:nvSpPr>
        <p:spPr>
          <a:xfrm>
            <a:off x="4623684" y="2263972"/>
            <a:ext cx="2278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reserve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9614E-1772-225C-B207-CA0C243300F5}"/>
              </a:ext>
            </a:extLst>
          </p:cNvPr>
          <p:cNvSpPr txBox="1"/>
          <p:nvPr/>
        </p:nvSpPr>
        <p:spPr>
          <a:xfrm>
            <a:off x="2242269" y="2610520"/>
            <a:ext cx="2297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limit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535ED-D4D7-0602-5EE8-91D2CCB957CE}"/>
              </a:ext>
            </a:extLst>
          </p:cNvPr>
          <p:cNvSpPr txBox="1"/>
          <p:nvPr/>
        </p:nvSpPr>
        <p:spPr>
          <a:xfrm>
            <a:off x="3673503" y="3648707"/>
            <a:ext cx="2297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belong 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6A02E-DF77-E657-B75A-7D37C12B5885}"/>
              </a:ext>
            </a:extLst>
          </p:cNvPr>
          <p:cNvSpPr txBox="1"/>
          <p:nvPr/>
        </p:nvSpPr>
        <p:spPr>
          <a:xfrm>
            <a:off x="4073838" y="4000337"/>
            <a:ext cx="2297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chemeClr val="tx1"/>
                </a:solidFill>
              </a:rPr>
              <a:t>require</a:t>
            </a:r>
          </a:p>
        </p:txBody>
      </p:sp>
    </p:spTree>
    <p:extLst>
      <p:ext uri="{BB962C8B-B14F-4D97-AF65-F5344CB8AC3E}">
        <p14:creationId xmlns:p14="http://schemas.microsoft.com/office/powerpoint/2010/main" val="171012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CFD6A-99F5-7BB7-FD2C-148F2F80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55328-2B92-BA5C-41F7-6B31791B6CA6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8D18C-BDE8-A19B-DA03-9088185C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8711"/>
            <a:ext cx="7772400" cy="26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5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>
          <a:extLst>
            <a:ext uri="{FF2B5EF4-FFF2-40B4-BE49-F238E27FC236}">
              <a16:creationId xmlns:a16="http://schemas.microsoft.com/office/drawing/2014/main" id="{27BC6565-3215-0013-1E6B-75852461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>
            <a:extLst>
              <a:ext uri="{FF2B5EF4-FFF2-40B4-BE49-F238E27FC236}">
                <a16:creationId xmlns:a16="http://schemas.microsoft.com/office/drawing/2014/main" id="{C94EB954-A975-FF9F-6367-B95B983599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437" y="2526250"/>
            <a:ext cx="330777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B</a:t>
            </a:r>
            <a:endParaRPr dirty="0"/>
          </a:p>
        </p:txBody>
      </p:sp>
      <p:sp>
        <p:nvSpPr>
          <p:cNvPr id="733" name="Google Shape;733;p34">
            <a:extLst>
              <a:ext uri="{FF2B5EF4-FFF2-40B4-BE49-F238E27FC236}">
                <a16:creationId xmlns:a16="http://schemas.microsoft.com/office/drawing/2014/main" id="{C8F07EFF-38BC-75DF-93B0-BF8E4FCCEA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88922" y="1884550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57" name="Google Shape;757;p34">
            <a:extLst>
              <a:ext uri="{FF2B5EF4-FFF2-40B4-BE49-F238E27FC236}">
                <a16:creationId xmlns:a16="http://schemas.microsoft.com/office/drawing/2014/main" id="{F2352F34-5DBE-D559-2380-5C7C616524F6}"/>
              </a:ext>
            </a:extLst>
          </p:cNvPr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>
            <a:extLst>
              <a:ext uri="{FF2B5EF4-FFF2-40B4-BE49-F238E27FC236}">
                <a16:creationId xmlns:a16="http://schemas.microsoft.com/office/drawing/2014/main" id="{EFB6530D-7410-DF06-7E8A-BFB3856460AC}"/>
              </a:ext>
            </a:extLst>
          </p:cNvPr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>
            <a:extLst>
              <a:ext uri="{FF2B5EF4-FFF2-40B4-BE49-F238E27FC236}">
                <a16:creationId xmlns:a16="http://schemas.microsoft.com/office/drawing/2014/main" id="{E8F53C21-1C47-F4BE-8FDA-A963CFF52E35}"/>
              </a:ext>
            </a:extLst>
          </p:cNvPr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>
            <a:extLst>
              <a:ext uri="{FF2B5EF4-FFF2-40B4-BE49-F238E27FC236}">
                <a16:creationId xmlns:a16="http://schemas.microsoft.com/office/drawing/2014/main" id="{C642529E-4E19-6CE8-DA8C-F6DCE80A2C7F}"/>
              </a:ext>
            </a:extLst>
          </p:cNvPr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>
              <a:extLst>
                <a:ext uri="{FF2B5EF4-FFF2-40B4-BE49-F238E27FC236}">
                  <a16:creationId xmlns:a16="http://schemas.microsoft.com/office/drawing/2014/main" id="{EE5F4C16-3312-E01E-D8E9-0C58C26282B6}"/>
                </a:ext>
              </a:extLst>
            </p:cNvPr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>
                <a:extLst>
                  <a:ext uri="{FF2B5EF4-FFF2-40B4-BE49-F238E27FC236}">
                    <a16:creationId xmlns:a16="http://schemas.microsoft.com/office/drawing/2014/main" id="{5F8A967E-63B4-4E54-6813-55F077F07C76}"/>
                  </a:ext>
                </a:extLst>
              </p:cNvPr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>
                <a:extLst>
                  <a:ext uri="{FF2B5EF4-FFF2-40B4-BE49-F238E27FC236}">
                    <a16:creationId xmlns:a16="http://schemas.microsoft.com/office/drawing/2014/main" id="{423A496E-F0D2-7B89-8E77-4F7D329568F7}"/>
                  </a:ext>
                </a:extLst>
              </p:cNvPr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>
              <a:extLst>
                <a:ext uri="{FF2B5EF4-FFF2-40B4-BE49-F238E27FC236}">
                  <a16:creationId xmlns:a16="http://schemas.microsoft.com/office/drawing/2014/main" id="{994C1D23-B10A-68D5-E622-1DE6BD878BBE}"/>
                </a:ext>
              </a:extLst>
            </p:cNvPr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>
                <a:extLst>
                  <a:ext uri="{FF2B5EF4-FFF2-40B4-BE49-F238E27FC236}">
                    <a16:creationId xmlns:a16="http://schemas.microsoft.com/office/drawing/2014/main" id="{884F19F0-54C3-5CE4-7280-239D6F86E975}"/>
                  </a:ext>
                </a:extLst>
              </p:cNvPr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>
                <a:extLst>
                  <a:ext uri="{FF2B5EF4-FFF2-40B4-BE49-F238E27FC236}">
                    <a16:creationId xmlns:a16="http://schemas.microsoft.com/office/drawing/2014/main" id="{961292F1-7741-2B67-F6DE-3684010347E9}"/>
                  </a:ext>
                </a:extLst>
              </p:cNvPr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>
                <a:extLst>
                  <a:ext uri="{FF2B5EF4-FFF2-40B4-BE49-F238E27FC236}">
                    <a16:creationId xmlns:a16="http://schemas.microsoft.com/office/drawing/2014/main" id="{3DDF91D6-5EA0-0B1F-60B6-AFF0F0649E1E}"/>
                  </a:ext>
                </a:extLst>
              </p:cNvPr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>
                <a:extLst>
                  <a:ext uri="{FF2B5EF4-FFF2-40B4-BE49-F238E27FC236}">
                    <a16:creationId xmlns:a16="http://schemas.microsoft.com/office/drawing/2014/main" id="{2E00CBED-80D2-3356-EA7C-BC392CE97A44}"/>
                  </a:ext>
                </a:extLst>
              </p:cNvPr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>
                <a:extLst>
                  <a:ext uri="{FF2B5EF4-FFF2-40B4-BE49-F238E27FC236}">
                    <a16:creationId xmlns:a16="http://schemas.microsoft.com/office/drawing/2014/main" id="{034A51D6-1A9F-D8E8-486D-C2DF7B695B12}"/>
                  </a:ext>
                </a:extLst>
              </p:cNvPr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>
                <a:extLst>
                  <a:ext uri="{FF2B5EF4-FFF2-40B4-BE49-F238E27FC236}">
                    <a16:creationId xmlns:a16="http://schemas.microsoft.com/office/drawing/2014/main" id="{9393229C-C8ED-2F8F-55CA-008AE31F178E}"/>
                  </a:ext>
                </a:extLst>
              </p:cNvPr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>
                <a:extLst>
                  <a:ext uri="{FF2B5EF4-FFF2-40B4-BE49-F238E27FC236}">
                    <a16:creationId xmlns:a16="http://schemas.microsoft.com/office/drawing/2014/main" id="{79A0B0EE-1097-F03F-538F-D87D624919D7}"/>
                  </a:ext>
                </a:extLst>
              </p:cNvPr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>
                <a:extLst>
                  <a:ext uri="{FF2B5EF4-FFF2-40B4-BE49-F238E27FC236}">
                    <a16:creationId xmlns:a16="http://schemas.microsoft.com/office/drawing/2014/main" id="{44D23539-3484-2C20-5D76-5279AE5B2330}"/>
                  </a:ext>
                </a:extLst>
              </p:cNvPr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>
                <a:extLst>
                  <a:ext uri="{FF2B5EF4-FFF2-40B4-BE49-F238E27FC236}">
                    <a16:creationId xmlns:a16="http://schemas.microsoft.com/office/drawing/2014/main" id="{7578192D-A735-F9C2-A0EF-5EFC11E6119F}"/>
                  </a:ext>
                </a:extLst>
              </p:cNvPr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>
                <a:extLst>
                  <a:ext uri="{FF2B5EF4-FFF2-40B4-BE49-F238E27FC236}">
                    <a16:creationId xmlns:a16="http://schemas.microsoft.com/office/drawing/2014/main" id="{5F3FEE72-85A2-1E07-9BC8-61E67066E245}"/>
                  </a:ext>
                </a:extLst>
              </p:cNvPr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>
                <a:extLst>
                  <a:ext uri="{FF2B5EF4-FFF2-40B4-BE49-F238E27FC236}">
                    <a16:creationId xmlns:a16="http://schemas.microsoft.com/office/drawing/2014/main" id="{5476EE98-3740-0B8B-82B6-B73B24F030E9}"/>
                  </a:ext>
                </a:extLst>
              </p:cNvPr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>
                <a:extLst>
                  <a:ext uri="{FF2B5EF4-FFF2-40B4-BE49-F238E27FC236}">
                    <a16:creationId xmlns:a16="http://schemas.microsoft.com/office/drawing/2014/main" id="{ED78A2C9-7D41-3B58-83C7-DF28EF28C144}"/>
                  </a:ext>
                </a:extLst>
              </p:cNvPr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>
                <a:extLst>
                  <a:ext uri="{FF2B5EF4-FFF2-40B4-BE49-F238E27FC236}">
                    <a16:creationId xmlns:a16="http://schemas.microsoft.com/office/drawing/2014/main" id="{682D507B-8029-9DE1-6EF3-1A29C31085CE}"/>
                  </a:ext>
                </a:extLst>
              </p:cNvPr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>
                <a:extLst>
                  <a:ext uri="{FF2B5EF4-FFF2-40B4-BE49-F238E27FC236}">
                    <a16:creationId xmlns:a16="http://schemas.microsoft.com/office/drawing/2014/main" id="{526BFCE5-6777-0A83-ACDA-C26A12B6D333}"/>
                  </a:ext>
                </a:extLst>
              </p:cNvPr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>
                <a:extLst>
                  <a:ext uri="{FF2B5EF4-FFF2-40B4-BE49-F238E27FC236}">
                    <a16:creationId xmlns:a16="http://schemas.microsoft.com/office/drawing/2014/main" id="{7AA64A25-7EAE-9259-D6A7-316B472A4FFD}"/>
                  </a:ext>
                </a:extLst>
              </p:cNvPr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>
                <a:extLst>
                  <a:ext uri="{FF2B5EF4-FFF2-40B4-BE49-F238E27FC236}">
                    <a16:creationId xmlns:a16="http://schemas.microsoft.com/office/drawing/2014/main" id="{3C0FBC3D-1BD9-B4C6-7008-BB8EDCF9CE49}"/>
                  </a:ext>
                </a:extLst>
              </p:cNvPr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>
                <a:extLst>
                  <a:ext uri="{FF2B5EF4-FFF2-40B4-BE49-F238E27FC236}">
                    <a16:creationId xmlns:a16="http://schemas.microsoft.com/office/drawing/2014/main" id="{52B9E3C4-180E-D2D0-00F1-FDDF47F14204}"/>
                  </a:ext>
                </a:extLst>
              </p:cNvPr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>
                <a:extLst>
                  <a:ext uri="{FF2B5EF4-FFF2-40B4-BE49-F238E27FC236}">
                    <a16:creationId xmlns:a16="http://schemas.microsoft.com/office/drawing/2014/main" id="{95A224D0-161A-EC12-4A42-9276114B5B46}"/>
                  </a:ext>
                </a:extLst>
              </p:cNvPr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>
                <a:extLst>
                  <a:ext uri="{FF2B5EF4-FFF2-40B4-BE49-F238E27FC236}">
                    <a16:creationId xmlns:a16="http://schemas.microsoft.com/office/drawing/2014/main" id="{9EC61445-2856-9A2F-218D-B99BFACA0893}"/>
                  </a:ext>
                </a:extLst>
              </p:cNvPr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>
                <a:extLst>
                  <a:ext uri="{FF2B5EF4-FFF2-40B4-BE49-F238E27FC236}">
                    <a16:creationId xmlns:a16="http://schemas.microsoft.com/office/drawing/2014/main" id="{F3917499-5323-6DFC-2E41-B8339F25AE59}"/>
                  </a:ext>
                </a:extLst>
              </p:cNvPr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>
                <a:extLst>
                  <a:ext uri="{FF2B5EF4-FFF2-40B4-BE49-F238E27FC236}">
                    <a16:creationId xmlns:a16="http://schemas.microsoft.com/office/drawing/2014/main" id="{9F46445E-A2D4-A506-46DD-6D5C844BAFF6}"/>
                  </a:ext>
                </a:extLst>
              </p:cNvPr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>
                <a:extLst>
                  <a:ext uri="{FF2B5EF4-FFF2-40B4-BE49-F238E27FC236}">
                    <a16:creationId xmlns:a16="http://schemas.microsoft.com/office/drawing/2014/main" id="{C9627023-9215-16BD-801B-01AAF2EBABBD}"/>
                  </a:ext>
                </a:extLst>
              </p:cNvPr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52" name="Picture 4" descr="750+ English Listening Exercises Stock Photos, Pictures &amp; Royalty-Free  Images - iStock">
            <a:extLst>
              <a:ext uri="{FF2B5EF4-FFF2-40B4-BE49-F238E27FC236}">
                <a16:creationId xmlns:a16="http://schemas.microsoft.com/office/drawing/2014/main" id="{515ED9B1-9327-BDC3-2BAC-29DD873499A5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C747-F59B-16EF-E2EC-FCA4B045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Kariba Town, Zimbabwe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0DBD0-6EF1-12E4-DB32-065D0AA0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725"/>
            <a:ext cx="7772400" cy="1288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DB2D2-B4CF-9719-DDB1-0A63D71C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41" y="2360459"/>
            <a:ext cx="6410717" cy="27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6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7138-0148-F4EB-85FE-AFDB1627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C36C3-C680-6888-0AB3-6873E3C8793C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A4BAE-E504-CC04-0C8E-D58E3BBA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35784"/>
            <a:ext cx="7772400" cy="2271932"/>
          </a:xfrm>
          <a:prstGeom prst="rect">
            <a:avLst/>
          </a:prstGeom>
        </p:spPr>
      </p:pic>
      <p:pic>
        <p:nvPicPr>
          <p:cNvPr id="4" name="PathwaysLS3e_L1_U9_SB_Audio_11_B_C_p174">
            <a:hlinkClick r:id="" action="ppaction://media"/>
            <a:extLst>
              <a:ext uri="{FF2B5EF4-FFF2-40B4-BE49-F238E27FC236}">
                <a16:creationId xmlns:a16="http://schemas.microsoft.com/office/drawing/2014/main" id="{1BCF2451-3B95-D712-BBB4-026BD62D4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BE1D839-7CE7-C00F-DA8D-9A77B3E1F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5940" y="2762580"/>
            <a:ext cx="329979" cy="3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4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546E-90E7-293C-3EBC-CFC01E1F2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F77068-AAB1-7E0F-D8A1-0A87D1F673A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FEB92-A0AF-23AD-207A-2F5867E8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37036"/>
            <a:ext cx="7772400" cy="3669427"/>
          </a:xfrm>
          <a:prstGeom prst="rect">
            <a:avLst/>
          </a:prstGeom>
        </p:spPr>
      </p:pic>
      <p:pic>
        <p:nvPicPr>
          <p:cNvPr id="4" name="PathwaysLS3e_L1_U9_SB_Audio_11_B_C_p174">
            <a:hlinkClick r:id="" action="ppaction://media"/>
            <a:extLst>
              <a:ext uri="{FF2B5EF4-FFF2-40B4-BE49-F238E27FC236}">
                <a16:creationId xmlns:a16="http://schemas.microsoft.com/office/drawing/2014/main" id="{69F00E27-CE12-9BD4-6BF4-82EEFBCDC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0ED94F-14CE-3A38-5B54-D4C581D15F90}"/>
              </a:ext>
            </a:extLst>
          </p:cNvPr>
          <p:cNvSpPr txBox="1"/>
          <p:nvPr/>
        </p:nvSpPr>
        <p:spPr>
          <a:xfrm>
            <a:off x="6188102" y="1177786"/>
            <a:ext cx="1929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overfishing / pollution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D7B8E-9D5C-32D7-5B39-E9E119EB6864}"/>
              </a:ext>
            </a:extLst>
          </p:cNvPr>
          <p:cNvSpPr txBox="1"/>
          <p:nvPr/>
        </p:nvSpPr>
        <p:spPr>
          <a:xfrm>
            <a:off x="6019919" y="1544583"/>
            <a:ext cx="2270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their trash / trash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AE899-BAE3-3B01-50E8-7A4518C8C827}"/>
              </a:ext>
            </a:extLst>
          </p:cNvPr>
          <p:cNvSpPr txBox="1"/>
          <p:nvPr/>
        </p:nvSpPr>
        <p:spPr>
          <a:xfrm>
            <a:off x="5108714" y="1926313"/>
            <a:ext cx="240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local 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B1003-7610-BE67-DD55-1D252699D5AB}"/>
              </a:ext>
            </a:extLst>
          </p:cNvPr>
          <p:cNvSpPr txBox="1"/>
          <p:nvPr/>
        </p:nvSpPr>
        <p:spPr>
          <a:xfrm>
            <a:off x="7263517" y="2293110"/>
            <a:ext cx="2406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crops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E7B8E-283B-A0F3-6551-F2E972905EFD}"/>
              </a:ext>
            </a:extLst>
          </p:cNvPr>
          <p:cNvSpPr txBox="1"/>
          <p:nvPr/>
        </p:nvSpPr>
        <p:spPr>
          <a:xfrm>
            <a:off x="1389490" y="2917893"/>
            <a:ext cx="2737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main street / street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E40DC1-2D34-687D-D86D-6DB987997EF1}"/>
              </a:ext>
            </a:extLst>
          </p:cNvPr>
          <p:cNvSpPr txBox="1"/>
          <p:nvPr/>
        </p:nvSpPr>
        <p:spPr>
          <a:xfrm>
            <a:off x="6686444" y="3288168"/>
            <a:ext cx="2737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animals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A6233A-1F42-7C70-0EE2-328A7FE04F93}"/>
              </a:ext>
            </a:extLst>
          </p:cNvPr>
          <p:cNvSpPr txBox="1"/>
          <p:nvPr/>
        </p:nvSpPr>
        <p:spPr>
          <a:xfrm>
            <a:off x="6259665" y="3658443"/>
            <a:ext cx="2780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illegal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8F419-FE73-DE6C-CB34-F3DCD3904110}"/>
              </a:ext>
            </a:extLst>
          </p:cNvPr>
          <p:cNvSpPr txBox="1"/>
          <p:nvPr/>
        </p:nvSpPr>
        <p:spPr>
          <a:xfrm>
            <a:off x="5415620" y="4028718"/>
            <a:ext cx="2780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money from tourism / money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C226D9-88A6-0C6E-6DDD-2AC21C7528AB}"/>
              </a:ext>
            </a:extLst>
          </p:cNvPr>
          <p:cNvCxnSpPr/>
          <p:nvPr/>
        </p:nvCxnSpPr>
        <p:spPr>
          <a:xfrm>
            <a:off x="5415620" y="1072662"/>
            <a:ext cx="20314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3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4118-7DCF-9A14-DB47-DF7DD87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44C0F-8F36-2AE0-A5DB-FB53F4640085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6763B-76B5-3ECF-7FCD-AC8C65B3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14388"/>
            <a:ext cx="7772400" cy="2638028"/>
          </a:xfrm>
          <a:prstGeom prst="rect">
            <a:avLst/>
          </a:prstGeom>
        </p:spPr>
      </p:pic>
      <p:pic>
        <p:nvPicPr>
          <p:cNvPr id="4" name="PathwaysLS3e_L1_U9_SB_Audio_12_Pronun_p174">
            <a:hlinkClick r:id="" action="ppaction://media"/>
            <a:extLst>
              <a:ext uri="{FF2B5EF4-FFF2-40B4-BE49-F238E27FC236}">
                <a16:creationId xmlns:a16="http://schemas.microsoft.com/office/drawing/2014/main" id="{7955AAD2-723A-716C-2B10-ABE5BD493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pic>
        <p:nvPicPr>
          <p:cNvPr id="1028" name="Picture 4" descr="I Want to be a Schwa, It's Never Stressed (USA Version) #schwa">
            <a:extLst>
              <a:ext uri="{FF2B5EF4-FFF2-40B4-BE49-F238E27FC236}">
                <a16:creationId xmlns:a16="http://schemas.microsoft.com/office/drawing/2014/main" id="{B919EC2F-F302-E5A2-79A6-01E86E0E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723321"/>
            <a:ext cx="3864334" cy="21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09560-E1AD-9CFF-F042-0B4CA6295F73}"/>
              </a:ext>
            </a:extLst>
          </p:cNvPr>
          <p:cNvSpPr txBox="1"/>
          <p:nvPr/>
        </p:nvSpPr>
        <p:spPr>
          <a:xfrm>
            <a:off x="685800" y="3741996"/>
            <a:ext cx="3864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Which words are most important for meaning in these sentences?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1E6F8C-698A-2F27-CAE2-DA0CA961E34E}"/>
              </a:ext>
            </a:extLst>
          </p:cNvPr>
          <p:cNvSpPr/>
          <p:nvPr/>
        </p:nvSpPr>
        <p:spPr>
          <a:xfrm>
            <a:off x="2122998" y="3773800"/>
            <a:ext cx="1224501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A56C7F-39E7-148D-1490-E0D0A43878E4}"/>
              </a:ext>
            </a:extLst>
          </p:cNvPr>
          <p:cNvSpPr/>
          <p:nvPr/>
        </p:nvSpPr>
        <p:spPr>
          <a:xfrm>
            <a:off x="1209924" y="2571750"/>
            <a:ext cx="626827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2BF881-DF4C-27DF-9B24-4B60EEC8E499}"/>
              </a:ext>
            </a:extLst>
          </p:cNvPr>
          <p:cNvSpPr/>
          <p:nvPr/>
        </p:nvSpPr>
        <p:spPr>
          <a:xfrm>
            <a:off x="2005716" y="2559946"/>
            <a:ext cx="1278173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3680C0-3A3A-B0C4-CB28-7BFCF17A801E}"/>
              </a:ext>
            </a:extLst>
          </p:cNvPr>
          <p:cNvSpPr/>
          <p:nvPr/>
        </p:nvSpPr>
        <p:spPr>
          <a:xfrm>
            <a:off x="3722536" y="2571750"/>
            <a:ext cx="690438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FCDA6B-14D5-0CD3-C7C4-D789D140760D}"/>
              </a:ext>
            </a:extLst>
          </p:cNvPr>
          <p:cNvSpPr/>
          <p:nvPr/>
        </p:nvSpPr>
        <p:spPr>
          <a:xfrm>
            <a:off x="2005716" y="3139373"/>
            <a:ext cx="1063487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91D6FB-78BD-5FAF-0835-FB1546B93E89}"/>
              </a:ext>
            </a:extLst>
          </p:cNvPr>
          <p:cNvSpPr/>
          <p:nvPr/>
        </p:nvSpPr>
        <p:spPr>
          <a:xfrm>
            <a:off x="3967700" y="3139246"/>
            <a:ext cx="453225" cy="2616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690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FD6D-5260-3064-5FD7-308F8F24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6EB0D2-9DF2-6EF6-E7DD-13515DFB1D6D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88966-6375-299F-3038-FF2D815A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14243"/>
            <a:ext cx="7772400" cy="1515013"/>
          </a:xfrm>
          <a:prstGeom prst="rect">
            <a:avLst/>
          </a:prstGeom>
        </p:spPr>
      </p:pic>
      <p:pic>
        <p:nvPicPr>
          <p:cNvPr id="4" name="PathwaysLS3e_L1_U9_SB_Audio_13_D_p175">
            <a:hlinkClick r:id="" action="ppaction://media"/>
            <a:extLst>
              <a:ext uri="{FF2B5EF4-FFF2-40B4-BE49-F238E27FC236}">
                <a16:creationId xmlns:a16="http://schemas.microsoft.com/office/drawing/2014/main" id="{86DBFCC5-8824-01AC-4EFB-15839C822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812800" cy="812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7D348F-B96C-6F4A-CB0F-63F885474B83}"/>
              </a:ext>
            </a:extLst>
          </p:cNvPr>
          <p:cNvCxnSpPr>
            <a:cxnSpLocks/>
          </p:cNvCxnSpPr>
          <p:nvPr/>
        </p:nvCxnSpPr>
        <p:spPr>
          <a:xfrm>
            <a:off x="1892410" y="2671639"/>
            <a:ext cx="2544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379E6B-1BB1-5E5E-41E3-B3BA7C7DF4B1}"/>
              </a:ext>
            </a:extLst>
          </p:cNvPr>
          <p:cNvCxnSpPr>
            <a:cxnSpLocks/>
          </p:cNvCxnSpPr>
          <p:nvPr/>
        </p:nvCxnSpPr>
        <p:spPr>
          <a:xfrm>
            <a:off x="3301117" y="2680916"/>
            <a:ext cx="380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FF643E-355C-9A87-36E6-D99149602054}"/>
              </a:ext>
            </a:extLst>
          </p:cNvPr>
          <p:cNvCxnSpPr>
            <a:cxnSpLocks/>
          </p:cNvCxnSpPr>
          <p:nvPr/>
        </p:nvCxnSpPr>
        <p:spPr>
          <a:xfrm>
            <a:off x="3191123" y="2952586"/>
            <a:ext cx="380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054919-559A-0F7F-4658-BD7D1BD670B0}"/>
              </a:ext>
            </a:extLst>
          </p:cNvPr>
          <p:cNvCxnSpPr>
            <a:cxnSpLocks/>
          </p:cNvCxnSpPr>
          <p:nvPr/>
        </p:nvCxnSpPr>
        <p:spPr>
          <a:xfrm>
            <a:off x="3817951" y="2953912"/>
            <a:ext cx="2544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AC21CC-F4C1-B3B4-CF3C-DBBF6BE04433}"/>
              </a:ext>
            </a:extLst>
          </p:cNvPr>
          <p:cNvCxnSpPr>
            <a:cxnSpLocks/>
          </p:cNvCxnSpPr>
          <p:nvPr/>
        </p:nvCxnSpPr>
        <p:spPr>
          <a:xfrm>
            <a:off x="2545742" y="3229556"/>
            <a:ext cx="2544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1BCBFB-FF9C-DBA0-13D5-928769226467}"/>
              </a:ext>
            </a:extLst>
          </p:cNvPr>
          <p:cNvCxnSpPr>
            <a:cxnSpLocks/>
          </p:cNvCxnSpPr>
          <p:nvPr/>
        </p:nvCxnSpPr>
        <p:spPr>
          <a:xfrm>
            <a:off x="5280992" y="2665014"/>
            <a:ext cx="3246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CF98ED-5928-846B-29BC-F620B32B8013}"/>
              </a:ext>
            </a:extLst>
          </p:cNvPr>
          <p:cNvCxnSpPr>
            <a:cxnSpLocks/>
          </p:cNvCxnSpPr>
          <p:nvPr/>
        </p:nvCxnSpPr>
        <p:spPr>
          <a:xfrm>
            <a:off x="6012511" y="2658389"/>
            <a:ext cx="2544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D39581-4956-1537-F3EF-B4C746026D4A}"/>
              </a:ext>
            </a:extLst>
          </p:cNvPr>
          <p:cNvCxnSpPr>
            <a:cxnSpLocks/>
          </p:cNvCxnSpPr>
          <p:nvPr/>
        </p:nvCxnSpPr>
        <p:spPr>
          <a:xfrm>
            <a:off x="6926911" y="2671639"/>
            <a:ext cx="141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F69444-A34B-8F2E-1933-FE97BE0B3951}"/>
              </a:ext>
            </a:extLst>
          </p:cNvPr>
          <p:cNvCxnSpPr>
            <a:cxnSpLocks/>
          </p:cNvCxnSpPr>
          <p:nvPr/>
        </p:nvCxnSpPr>
        <p:spPr>
          <a:xfrm>
            <a:off x="5288943" y="2936684"/>
            <a:ext cx="2544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ACFBD7-A97D-6C50-3770-7812EC854E7D}"/>
              </a:ext>
            </a:extLst>
          </p:cNvPr>
          <p:cNvCxnSpPr>
            <a:cxnSpLocks/>
          </p:cNvCxnSpPr>
          <p:nvPr/>
        </p:nvCxnSpPr>
        <p:spPr>
          <a:xfrm>
            <a:off x="6346466" y="2938010"/>
            <a:ext cx="1656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F04A8A-E116-7A9A-E04A-8D0745B6423E}"/>
              </a:ext>
            </a:extLst>
          </p:cNvPr>
          <p:cNvCxnSpPr>
            <a:cxnSpLocks/>
          </p:cNvCxnSpPr>
          <p:nvPr/>
        </p:nvCxnSpPr>
        <p:spPr>
          <a:xfrm>
            <a:off x="7443745" y="2938010"/>
            <a:ext cx="16565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256035-1FDF-3414-D6BC-46F3CE552AF6}"/>
              </a:ext>
            </a:extLst>
          </p:cNvPr>
          <p:cNvCxnSpPr>
            <a:cxnSpLocks/>
          </p:cNvCxnSpPr>
          <p:nvPr/>
        </p:nvCxnSpPr>
        <p:spPr>
          <a:xfrm>
            <a:off x="5805777" y="3221605"/>
            <a:ext cx="2849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025A3-8F90-3463-E81E-A478F11C5AAF}"/>
              </a:ext>
            </a:extLst>
          </p:cNvPr>
          <p:cNvCxnSpPr>
            <a:cxnSpLocks/>
          </p:cNvCxnSpPr>
          <p:nvPr/>
        </p:nvCxnSpPr>
        <p:spPr>
          <a:xfrm>
            <a:off x="6941489" y="3221605"/>
            <a:ext cx="3578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0905AC-618F-7060-960F-505CDF431361}"/>
              </a:ext>
            </a:extLst>
          </p:cNvPr>
          <p:cNvSpPr txBox="1"/>
          <p:nvPr/>
        </p:nvSpPr>
        <p:spPr>
          <a:xfrm>
            <a:off x="2019631" y="3616528"/>
            <a:ext cx="51550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Note:</a:t>
            </a:r>
          </a:p>
          <a:p>
            <a:r>
              <a:rPr lang="en-VN" dirty="0">
                <a:solidFill>
                  <a:schemeClr val="tx1"/>
                </a:solidFill>
              </a:rPr>
              <a:t>When spoken alone, words like </a:t>
            </a:r>
            <a:r>
              <a:rPr lang="en-VN" b="1" i="1" dirty="0">
                <a:solidFill>
                  <a:schemeClr val="tx1"/>
                </a:solidFill>
              </a:rPr>
              <a:t>the</a:t>
            </a:r>
            <a:r>
              <a:rPr lang="en-VN" dirty="0">
                <a:solidFill>
                  <a:schemeClr val="tx1"/>
                </a:solidFill>
              </a:rPr>
              <a:t> have more stress. </a:t>
            </a:r>
          </a:p>
          <a:p>
            <a:r>
              <a:rPr lang="en-VN" dirty="0">
                <a:solidFill>
                  <a:schemeClr val="tx1"/>
                </a:solidFill>
              </a:rPr>
              <a:t>When spoken in a sentence, these words have reduced stress and usually, but not always, take the schwa sound.</a:t>
            </a:r>
          </a:p>
        </p:txBody>
      </p:sp>
    </p:spTree>
    <p:extLst>
      <p:ext uri="{BB962C8B-B14F-4D97-AF65-F5344CB8AC3E}">
        <p14:creationId xmlns:p14="http://schemas.microsoft.com/office/powerpoint/2010/main" val="4077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5A53-A60C-4D20-4B17-74A5A355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0811-2BA1-28D3-179E-F4C8D050DFA2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38687-C607-4E27-D8F6-45F1F256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9923"/>
            <a:ext cx="7772400" cy="182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1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8C17-DC6C-29FA-CEC3-729740B9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0B1D1A-54FE-2976-803D-577E4C9F367F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175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F74C7-4294-38C0-F7B0-5E8CDCAC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9" y="1125468"/>
            <a:ext cx="8661441" cy="289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7" name="Google Shape;687;p31"/>
          <p:cNvSpPr txBox="1">
            <a:spLocks noGrp="1"/>
          </p:cNvSpPr>
          <p:nvPr>
            <p:ph type="title" idx="2"/>
          </p:nvPr>
        </p:nvSpPr>
        <p:spPr>
          <a:xfrm>
            <a:off x="1733975" y="1427550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8" name="Google Shape;688;p31"/>
          <p:cNvSpPr txBox="1">
            <a:spLocks noGrp="1"/>
          </p:cNvSpPr>
          <p:nvPr>
            <p:ph type="title" idx="3"/>
          </p:nvPr>
        </p:nvSpPr>
        <p:spPr>
          <a:xfrm>
            <a:off x="297755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9" name="Google Shape;689;p31"/>
          <p:cNvSpPr txBox="1">
            <a:spLocks noGrp="1"/>
          </p:cNvSpPr>
          <p:nvPr>
            <p:ph type="title" idx="4"/>
          </p:nvPr>
        </p:nvSpPr>
        <p:spPr>
          <a:xfrm>
            <a:off x="42046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0" name="Google Shape;690;p31"/>
          <p:cNvSpPr txBox="1">
            <a:spLocks noGrp="1"/>
          </p:cNvSpPr>
          <p:nvPr>
            <p:ph type="title" idx="5"/>
          </p:nvPr>
        </p:nvSpPr>
        <p:spPr>
          <a:xfrm>
            <a:off x="5448209" y="285165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1" name="Google Shape;691;p31"/>
          <p:cNvSpPr txBox="1">
            <a:spLocks noGrp="1"/>
          </p:cNvSpPr>
          <p:nvPr>
            <p:ph type="title" idx="6"/>
          </p:nvPr>
        </p:nvSpPr>
        <p:spPr>
          <a:xfrm>
            <a:off x="6675325" y="1427557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93" name="Google Shape;693;p31"/>
          <p:cNvSpPr txBox="1">
            <a:spLocks noGrp="1"/>
          </p:cNvSpPr>
          <p:nvPr>
            <p:ph type="subTitle" idx="1"/>
          </p:nvPr>
        </p:nvSpPr>
        <p:spPr>
          <a:xfrm>
            <a:off x="94857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VOCABULARY A</a:t>
            </a:r>
            <a:endParaRPr dirty="0"/>
          </a:p>
        </p:txBody>
      </p:sp>
      <p:sp>
        <p:nvSpPr>
          <p:cNvPr id="694" name="Google Shape;694;p31"/>
          <p:cNvSpPr txBox="1">
            <a:spLocks noGrp="1"/>
          </p:cNvSpPr>
          <p:nvPr>
            <p:ph type="subTitle" idx="8"/>
          </p:nvPr>
        </p:nvSpPr>
        <p:spPr>
          <a:xfrm>
            <a:off x="34192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LISTENING A</a:t>
            </a:r>
            <a:endParaRPr dirty="0"/>
          </a:p>
        </p:txBody>
      </p:sp>
      <p:sp>
        <p:nvSpPr>
          <p:cNvPr id="695" name="Google Shape;695;p31"/>
          <p:cNvSpPr txBox="1">
            <a:spLocks noGrp="1"/>
          </p:cNvSpPr>
          <p:nvPr>
            <p:ph type="subTitle" idx="9"/>
          </p:nvPr>
        </p:nvSpPr>
        <p:spPr>
          <a:xfrm>
            <a:off x="5889925" y="179721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WATCHING</a:t>
            </a:r>
            <a:endParaRPr dirty="0"/>
          </a:p>
        </p:txBody>
      </p:sp>
      <p:sp>
        <p:nvSpPr>
          <p:cNvPr id="696" name="Google Shape;696;p31"/>
          <p:cNvSpPr txBox="1">
            <a:spLocks noGrp="1"/>
          </p:cNvSpPr>
          <p:nvPr>
            <p:ph type="subTitle" idx="13"/>
          </p:nvPr>
        </p:nvSpPr>
        <p:spPr>
          <a:xfrm>
            <a:off x="219215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 B</a:t>
            </a:r>
            <a:endParaRPr dirty="0"/>
          </a:p>
        </p:txBody>
      </p:sp>
      <p:sp>
        <p:nvSpPr>
          <p:cNvPr id="697" name="Google Shape;697;p31"/>
          <p:cNvSpPr txBox="1">
            <a:spLocks noGrp="1"/>
          </p:cNvSpPr>
          <p:nvPr>
            <p:ph type="subTitle" idx="14"/>
          </p:nvPr>
        </p:nvSpPr>
        <p:spPr>
          <a:xfrm>
            <a:off x="4662809" y="3216905"/>
            <a:ext cx="2305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LISTENING B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3"/>
          <p:cNvSpPr txBox="1">
            <a:spLocks noGrp="1"/>
          </p:cNvSpPr>
          <p:nvPr>
            <p:ph type="title"/>
          </p:nvPr>
        </p:nvSpPr>
        <p:spPr>
          <a:xfrm>
            <a:off x="1392180" y="3004104"/>
            <a:ext cx="31737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 FOR YOUR ATTENTION!</a:t>
            </a:r>
            <a:endParaRPr sz="4000" dirty="0"/>
          </a:p>
        </p:txBody>
      </p:sp>
      <p:grpSp>
        <p:nvGrpSpPr>
          <p:cNvPr id="930" name="Google Shape;930;p43"/>
          <p:cNvGrpSpPr/>
          <p:nvPr/>
        </p:nvGrpSpPr>
        <p:grpSpPr>
          <a:xfrm flipH="1">
            <a:off x="5519812" y="2179029"/>
            <a:ext cx="1864825" cy="1443134"/>
            <a:chOff x="5960775" y="-1614350"/>
            <a:chExt cx="1784181" cy="1380725"/>
          </a:xfrm>
        </p:grpSpPr>
        <p:sp>
          <p:nvSpPr>
            <p:cNvPr id="931" name="Google Shape;931;p43"/>
            <p:cNvSpPr/>
            <p:nvPr/>
          </p:nvSpPr>
          <p:spPr>
            <a:xfrm>
              <a:off x="5965238" y="-1614350"/>
              <a:ext cx="1775244" cy="1380725"/>
            </a:xfrm>
            <a:custGeom>
              <a:avLst/>
              <a:gdLst/>
              <a:ahLst/>
              <a:cxnLst/>
              <a:rect l="l" t="t" r="r" b="b"/>
              <a:pathLst>
                <a:path w="23174" h="17928" extrusionOk="0">
                  <a:moveTo>
                    <a:pt x="11258" y="5069"/>
                  </a:moveTo>
                  <a:lnTo>
                    <a:pt x="11258" y="5084"/>
                  </a:lnTo>
                  <a:lnTo>
                    <a:pt x="10654" y="7189"/>
                  </a:lnTo>
                  <a:lnTo>
                    <a:pt x="10546" y="7575"/>
                  </a:lnTo>
                  <a:lnTo>
                    <a:pt x="8503" y="14686"/>
                  </a:lnTo>
                  <a:lnTo>
                    <a:pt x="8393" y="15070"/>
                  </a:lnTo>
                  <a:lnTo>
                    <a:pt x="8393" y="15070"/>
                  </a:lnTo>
                  <a:lnTo>
                    <a:pt x="11258" y="5069"/>
                  </a:lnTo>
                  <a:close/>
                  <a:moveTo>
                    <a:pt x="5803" y="1"/>
                  </a:moveTo>
                  <a:lnTo>
                    <a:pt x="4627" y="1308"/>
                  </a:lnTo>
                  <a:lnTo>
                    <a:pt x="3768" y="821"/>
                  </a:lnTo>
                  <a:lnTo>
                    <a:pt x="3714" y="790"/>
                  </a:lnTo>
                  <a:lnTo>
                    <a:pt x="3660" y="774"/>
                  </a:lnTo>
                  <a:lnTo>
                    <a:pt x="3598" y="759"/>
                  </a:lnTo>
                  <a:lnTo>
                    <a:pt x="3544" y="751"/>
                  </a:lnTo>
                  <a:lnTo>
                    <a:pt x="3490" y="751"/>
                  </a:lnTo>
                  <a:lnTo>
                    <a:pt x="3436" y="759"/>
                  </a:lnTo>
                  <a:lnTo>
                    <a:pt x="3381" y="774"/>
                  </a:lnTo>
                  <a:lnTo>
                    <a:pt x="3327" y="790"/>
                  </a:lnTo>
                  <a:lnTo>
                    <a:pt x="3273" y="813"/>
                  </a:lnTo>
                  <a:lnTo>
                    <a:pt x="3227" y="844"/>
                  </a:lnTo>
                  <a:lnTo>
                    <a:pt x="3180" y="883"/>
                  </a:lnTo>
                  <a:lnTo>
                    <a:pt x="3141" y="921"/>
                  </a:lnTo>
                  <a:lnTo>
                    <a:pt x="3103" y="960"/>
                  </a:lnTo>
                  <a:lnTo>
                    <a:pt x="3072" y="1014"/>
                  </a:lnTo>
                  <a:lnTo>
                    <a:pt x="3049" y="1068"/>
                  </a:lnTo>
                  <a:lnTo>
                    <a:pt x="3025" y="1123"/>
                  </a:lnTo>
                  <a:lnTo>
                    <a:pt x="16" y="11622"/>
                  </a:lnTo>
                  <a:lnTo>
                    <a:pt x="0" y="11707"/>
                  </a:lnTo>
                  <a:lnTo>
                    <a:pt x="0" y="11785"/>
                  </a:lnTo>
                  <a:lnTo>
                    <a:pt x="8" y="11870"/>
                  </a:lnTo>
                  <a:lnTo>
                    <a:pt x="31" y="11947"/>
                  </a:lnTo>
                  <a:lnTo>
                    <a:pt x="70" y="12024"/>
                  </a:lnTo>
                  <a:lnTo>
                    <a:pt x="124" y="12094"/>
                  </a:lnTo>
                  <a:lnTo>
                    <a:pt x="186" y="12148"/>
                  </a:lnTo>
                  <a:lnTo>
                    <a:pt x="255" y="12202"/>
                  </a:lnTo>
                  <a:lnTo>
                    <a:pt x="7590" y="16365"/>
                  </a:lnTo>
                  <a:lnTo>
                    <a:pt x="7962" y="16574"/>
                  </a:lnTo>
                  <a:lnTo>
                    <a:pt x="7946" y="16659"/>
                  </a:lnTo>
                  <a:lnTo>
                    <a:pt x="7939" y="16752"/>
                  </a:lnTo>
                  <a:lnTo>
                    <a:pt x="7954" y="16845"/>
                  </a:lnTo>
                  <a:lnTo>
                    <a:pt x="7977" y="16938"/>
                  </a:lnTo>
                  <a:lnTo>
                    <a:pt x="8016" y="17030"/>
                  </a:lnTo>
                  <a:lnTo>
                    <a:pt x="8062" y="17123"/>
                  </a:lnTo>
                  <a:lnTo>
                    <a:pt x="8124" y="17208"/>
                  </a:lnTo>
                  <a:lnTo>
                    <a:pt x="8202" y="17301"/>
                  </a:lnTo>
                  <a:lnTo>
                    <a:pt x="8287" y="17386"/>
                  </a:lnTo>
                  <a:lnTo>
                    <a:pt x="8380" y="17464"/>
                  </a:lnTo>
                  <a:lnTo>
                    <a:pt x="8480" y="17541"/>
                  </a:lnTo>
                  <a:lnTo>
                    <a:pt x="8596" y="17611"/>
                  </a:lnTo>
                  <a:lnTo>
                    <a:pt x="8720" y="17680"/>
                  </a:lnTo>
                  <a:lnTo>
                    <a:pt x="8844" y="17735"/>
                  </a:lnTo>
                  <a:lnTo>
                    <a:pt x="8983" y="17789"/>
                  </a:lnTo>
                  <a:lnTo>
                    <a:pt x="9122" y="17835"/>
                  </a:lnTo>
                  <a:lnTo>
                    <a:pt x="9269" y="17874"/>
                  </a:lnTo>
                  <a:lnTo>
                    <a:pt x="9416" y="17897"/>
                  </a:lnTo>
                  <a:lnTo>
                    <a:pt x="9556" y="17920"/>
                  </a:lnTo>
                  <a:lnTo>
                    <a:pt x="9695" y="17928"/>
                  </a:lnTo>
                  <a:lnTo>
                    <a:pt x="9827" y="17928"/>
                  </a:lnTo>
                  <a:lnTo>
                    <a:pt x="9958" y="17913"/>
                  </a:lnTo>
                  <a:lnTo>
                    <a:pt x="10074" y="17897"/>
                  </a:lnTo>
                  <a:lnTo>
                    <a:pt x="10190" y="17874"/>
                  </a:lnTo>
                  <a:lnTo>
                    <a:pt x="10299" y="17835"/>
                  </a:lnTo>
                  <a:lnTo>
                    <a:pt x="10399" y="17796"/>
                  </a:lnTo>
                  <a:lnTo>
                    <a:pt x="10492" y="17742"/>
                  </a:lnTo>
                  <a:lnTo>
                    <a:pt x="10577" y="17680"/>
                  </a:lnTo>
                  <a:lnTo>
                    <a:pt x="10647" y="17619"/>
                  </a:lnTo>
                  <a:lnTo>
                    <a:pt x="10701" y="17549"/>
                  </a:lnTo>
                  <a:lnTo>
                    <a:pt x="10747" y="17464"/>
                  </a:lnTo>
                  <a:lnTo>
                    <a:pt x="10778" y="17379"/>
                  </a:lnTo>
                  <a:lnTo>
                    <a:pt x="11173" y="17402"/>
                  </a:lnTo>
                  <a:lnTo>
                    <a:pt x="19630" y="17758"/>
                  </a:lnTo>
                  <a:lnTo>
                    <a:pt x="19723" y="17758"/>
                  </a:lnTo>
                  <a:lnTo>
                    <a:pt x="19800" y="17742"/>
                  </a:lnTo>
                  <a:lnTo>
                    <a:pt x="19877" y="17711"/>
                  </a:lnTo>
                  <a:lnTo>
                    <a:pt x="19955" y="17665"/>
                  </a:lnTo>
                  <a:lnTo>
                    <a:pt x="20017" y="17611"/>
                  </a:lnTo>
                  <a:lnTo>
                    <a:pt x="20071" y="17549"/>
                  </a:lnTo>
                  <a:lnTo>
                    <a:pt x="20109" y="17472"/>
                  </a:lnTo>
                  <a:lnTo>
                    <a:pt x="20140" y="17394"/>
                  </a:lnTo>
                  <a:lnTo>
                    <a:pt x="23158" y="6895"/>
                  </a:lnTo>
                  <a:lnTo>
                    <a:pt x="23166" y="6840"/>
                  </a:lnTo>
                  <a:lnTo>
                    <a:pt x="23173" y="6779"/>
                  </a:lnTo>
                  <a:lnTo>
                    <a:pt x="23173" y="6724"/>
                  </a:lnTo>
                  <a:lnTo>
                    <a:pt x="23166" y="6662"/>
                  </a:lnTo>
                  <a:lnTo>
                    <a:pt x="23150" y="6608"/>
                  </a:lnTo>
                  <a:lnTo>
                    <a:pt x="23135" y="6554"/>
                  </a:lnTo>
                  <a:lnTo>
                    <a:pt x="23112" y="6508"/>
                  </a:lnTo>
                  <a:lnTo>
                    <a:pt x="23081" y="6461"/>
                  </a:lnTo>
                  <a:lnTo>
                    <a:pt x="23042" y="6415"/>
                  </a:lnTo>
                  <a:lnTo>
                    <a:pt x="23003" y="6376"/>
                  </a:lnTo>
                  <a:lnTo>
                    <a:pt x="22965" y="6345"/>
                  </a:lnTo>
                  <a:lnTo>
                    <a:pt x="22910" y="6314"/>
                  </a:lnTo>
                  <a:lnTo>
                    <a:pt x="22864" y="6291"/>
                  </a:lnTo>
                  <a:lnTo>
                    <a:pt x="22810" y="6268"/>
                  </a:lnTo>
                  <a:lnTo>
                    <a:pt x="22748" y="6252"/>
                  </a:lnTo>
                  <a:lnTo>
                    <a:pt x="22686" y="6252"/>
                  </a:lnTo>
                  <a:lnTo>
                    <a:pt x="21889" y="6214"/>
                  </a:lnTo>
                  <a:lnTo>
                    <a:pt x="21657" y="4929"/>
                  </a:lnTo>
                  <a:lnTo>
                    <a:pt x="21649" y="4898"/>
                  </a:lnTo>
                  <a:lnTo>
                    <a:pt x="21634" y="4867"/>
                  </a:lnTo>
                  <a:lnTo>
                    <a:pt x="21618" y="4844"/>
                  </a:lnTo>
                  <a:lnTo>
                    <a:pt x="21595" y="4821"/>
                  </a:lnTo>
                  <a:lnTo>
                    <a:pt x="21572" y="4806"/>
                  </a:lnTo>
                  <a:lnTo>
                    <a:pt x="21541" y="4790"/>
                  </a:lnTo>
                  <a:lnTo>
                    <a:pt x="21510" y="4782"/>
                  </a:lnTo>
                  <a:lnTo>
                    <a:pt x="21448" y="4782"/>
                  </a:lnTo>
                  <a:lnTo>
                    <a:pt x="21394" y="4481"/>
                  </a:lnTo>
                  <a:lnTo>
                    <a:pt x="20697" y="4511"/>
                  </a:lnTo>
                  <a:lnTo>
                    <a:pt x="19986" y="4558"/>
                  </a:lnTo>
                  <a:lnTo>
                    <a:pt x="19251" y="4620"/>
                  </a:lnTo>
                  <a:lnTo>
                    <a:pt x="18523" y="4689"/>
                  </a:lnTo>
                  <a:lnTo>
                    <a:pt x="17796" y="4767"/>
                  </a:lnTo>
                  <a:lnTo>
                    <a:pt x="17084" y="4852"/>
                  </a:lnTo>
                  <a:lnTo>
                    <a:pt x="16403" y="4937"/>
                  </a:lnTo>
                  <a:lnTo>
                    <a:pt x="15746" y="5022"/>
                  </a:lnTo>
                  <a:lnTo>
                    <a:pt x="14577" y="5192"/>
                  </a:lnTo>
                  <a:lnTo>
                    <a:pt x="13657" y="5339"/>
                  </a:lnTo>
                  <a:lnTo>
                    <a:pt x="12829" y="5471"/>
                  </a:lnTo>
                  <a:lnTo>
                    <a:pt x="14183" y="5881"/>
                  </a:lnTo>
                  <a:lnTo>
                    <a:pt x="14082" y="5881"/>
                  </a:lnTo>
                  <a:lnTo>
                    <a:pt x="11266" y="5069"/>
                  </a:lnTo>
                  <a:lnTo>
                    <a:pt x="11173" y="5022"/>
                  </a:lnTo>
                  <a:lnTo>
                    <a:pt x="12542" y="5394"/>
                  </a:lnTo>
                  <a:lnTo>
                    <a:pt x="12542" y="5394"/>
                  </a:lnTo>
                  <a:lnTo>
                    <a:pt x="12341" y="5216"/>
                  </a:lnTo>
                  <a:lnTo>
                    <a:pt x="11800" y="4736"/>
                  </a:lnTo>
                  <a:lnTo>
                    <a:pt x="11815" y="4705"/>
                  </a:lnTo>
                  <a:lnTo>
                    <a:pt x="11831" y="4674"/>
                  </a:lnTo>
                  <a:lnTo>
                    <a:pt x="11838" y="4643"/>
                  </a:lnTo>
                  <a:lnTo>
                    <a:pt x="11838" y="4604"/>
                  </a:lnTo>
                  <a:lnTo>
                    <a:pt x="11838" y="4573"/>
                  </a:lnTo>
                  <a:lnTo>
                    <a:pt x="11823" y="4542"/>
                  </a:lnTo>
                  <a:lnTo>
                    <a:pt x="11807" y="4511"/>
                  </a:lnTo>
                  <a:lnTo>
                    <a:pt x="11776" y="4488"/>
                  </a:lnTo>
                  <a:lnTo>
                    <a:pt x="10894" y="3722"/>
                  </a:lnTo>
                  <a:lnTo>
                    <a:pt x="10384" y="3297"/>
                  </a:lnTo>
                  <a:lnTo>
                    <a:pt x="9850" y="2856"/>
                  </a:lnTo>
                  <a:lnTo>
                    <a:pt x="9285" y="2391"/>
                  </a:lnTo>
                  <a:lnTo>
                    <a:pt x="8697" y="1927"/>
                  </a:lnTo>
                  <a:lnTo>
                    <a:pt x="8101" y="1455"/>
                  </a:lnTo>
                  <a:lnTo>
                    <a:pt x="7490" y="999"/>
                  </a:lnTo>
                  <a:lnTo>
                    <a:pt x="7467" y="983"/>
                  </a:lnTo>
                  <a:lnTo>
                    <a:pt x="7443" y="968"/>
                  </a:lnTo>
                  <a:lnTo>
                    <a:pt x="7412" y="960"/>
                  </a:lnTo>
                  <a:lnTo>
                    <a:pt x="7343" y="960"/>
                  </a:lnTo>
                  <a:lnTo>
                    <a:pt x="7304" y="976"/>
                  </a:lnTo>
                  <a:lnTo>
                    <a:pt x="7273" y="999"/>
                  </a:lnTo>
                  <a:lnTo>
                    <a:pt x="7242" y="1030"/>
                  </a:lnTo>
                  <a:lnTo>
                    <a:pt x="6879" y="759"/>
                  </a:lnTo>
                  <a:lnTo>
                    <a:pt x="6515" y="504"/>
                  </a:lnTo>
                  <a:lnTo>
                    <a:pt x="6159" y="248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43"/>
            <p:cNvGrpSpPr/>
            <p:nvPr/>
          </p:nvGrpSpPr>
          <p:grpSpPr>
            <a:xfrm>
              <a:off x="5960775" y="-1614100"/>
              <a:ext cx="1784181" cy="1380226"/>
              <a:chOff x="5960775" y="-1614100"/>
              <a:chExt cx="1784181" cy="1380226"/>
            </a:xfrm>
          </p:grpSpPr>
          <p:sp>
            <p:nvSpPr>
              <p:cNvPr id="933" name="Google Shape;933;p43"/>
              <p:cNvSpPr/>
              <p:nvPr/>
            </p:nvSpPr>
            <p:spPr>
              <a:xfrm>
                <a:off x="6208596" y="-1614100"/>
                <a:ext cx="717908" cy="415271"/>
              </a:xfrm>
              <a:custGeom>
                <a:avLst/>
                <a:gdLst/>
                <a:ahLst/>
                <a:cxnLst/>
                <a:rect l="l" t="t" r="r" b="b"/>
                <a:pathLst>
                  <a:path w="9325" h="5394" extrusionOk="0">
                    <a:moveTo>
                      <a:pt x="2585" y="0"/>
                    </a:moveTo>
                    <a:lnTo>
                      <a:pt x="1" y="2855"/>
                    </a:lnTo>
                    <a:lnTo>
                      <a:pt x="9324" y="5393"/>
                    </a:lnTo>
                    <a:lnTo>
                      <a:pt x="8690" y="4836"/>
                    </a:lnTo>
                    <a:lnTo>
                      <a:pt x="7985" y="4225"/>
                    </a:lnTo>
                    <a:lnTo>
                      <a:pt x="7080" y="3459"/>
                    </a:lnTo>
                    <a:lnTo>
                      <a:pt x="6577" y="3041"/>
                    </a:lnTo>
                    <a:lnTo>
                      <a:pt x="6043" y="2608"/>
                    </a:lnTo>
                    <a:lnTo>
                      <a:pt x="5486" y="2159"/>
                    </a:lnTo>
                    <a:lnTo>
                      <a:pt x="4906" y="1703"/>
                    </a:lnTo>
                    <a:lnTo>
                      <a:pt x="4326" y="1254"/>
                    </a:lnTo>
                    <a:lnTo>
                      <a:pt x="3738" y="821"/>
                    </a:lnTo>
                    <a:lnTo>
                      <a:pt x="3157" y="403"/>
                    </a:lnTo>
                    <a:lnTo>
                      <a:pt x="2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3"/>
              <p:cNvSpPr/>
              <p:nvPr/>
            </p:nvSpPr>
            <p:spPr>
              <a:xfrm>
                <a:off x="6948442" y="-1269814"/>
                <a:ext cx="711903" cy="292552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3800" extrusionOk="0">
                    <a:moveTo>
                      <a:pt x="8566" y="1"/>
                    </a:moveTo>
                    <a:lnTo>
                      <a:pt x="7869" y="39"/>
                    </a:lnTo>
                    <a:lnTo>
                      <a:pt x="7157" y="86"/>
                    </a:lnTo>
                    <a:lnTo>
                      <a:pt x="6422" y="148"/>
                    </a:lnTo>
                    <a:lnTo>
                      <a:pt x="5695" y="217"/>
                    </a:lnTo>
                    <a:lnTo>
                      <a:pt x="4968" y="295"/>
                    </a:lnTo>
                    <a:lnTo>
                      <a:pt x="4256" y="380"/>
                    </a:lnTo>
                    <a:lnTo>
                      <a:pt x="3567" y="465"/>
                    </a:lnTo>
                    <a:lnTo>
                      <a:pt x="2917" y="550"/>
                    </a:lnTo>
                    <a:lnTo>
                      <a:pt x="1749" y="720"/>
                    </a:lnTo>
                    <a:lnTo>
                      <a:pt x="828" y="867"/>
                    </a:lnTo>
                    <a:lnTo>
                      <a:pt x="0" y="999"/>
                    </a:lnTo>
                    <a:lnTo>
                      <a:pt x="9246" y="3800"/>
                    </a:lnTo>
                    <a:lnTo>
                      <a:pt x="9246" y="3800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3"/>
              <p:cNvSpPr/>
              <p:nvPr/>
            </p:nvSpPr>
            <p:spPr>
              <a:xfrm>
                <a:off x="6515390" y="-1540269"/>
                <a:ext cx="356837" cy="295555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839" extrusionOk="0">
                    <a:moveTo>
                      <a:pt x="140" y="1"/>
                    </a:moveTo>
                    <a:lnTo>
                      <a:pt x="101" y="16"/>
                    </a:lnTo>
                    <a:lnTo>
                      <a:pt x="70" y="40"/>
                    </a:lnTo>
                    <a:lnTo>
                      <a:pt x="39" y="70"/>
                    </a:lnTo>
                    <a:lnTo>
                      <a:pt x="16" y="101"/>
                    </a:lnTo>
                    <a:lnTo>
                      <a:pt x="8" y="132"/>
                    </a:lnTo>
                    <a:lnTo>
                      <a:pt x="0" y="171"/>
                    </a:lnTo>
                    <a:lnTo>
                      <a:pt x="0" y="202"/>
                    </a:lnTo>
                    <a:lnTo>
                      <a:pt x="8" y="241"/>
                    </a:lnTo>
                    <a:lnTo>
                      <a:pt x="23" y="272"/>
                    </a:lnTo>
                    <a:lnTo>
                      <a:pt x="47" y="295"/>
                    </a:lnTo>
                    <a:lnTo>
                      <a:pt x="70" y="318"/>
                    </a:lnTo>
                    <a:lnTo>
                      <a:pt x="673" y="782"/>
                    </a:lnTo>
                    <a:lnTo>
                      <a:pt x="1277" y="1247"/>
                    </a:lnTo>
                    <a:lnTo>
                      <a:pt x="1857" y="1711"/>
                    </a:lnTo>
                    <a:lnTo>
                      <a:pt x="2414" y="2167"/>
                    </a:lnTo>
                    <a:lnTo>
                      <a:pt x="2956" y="2616"/>
                    </a:lnTo>
                    <a:lnTo>
                      <a:pt x="3459" y="3034"/>
                    </a:lnTo>
                    <a:lnTo>
                      <a:pt x="4341" y="3792"/>
                    </a:lnTo>
                    <a:lnTo>
                      <a:pt x="4364" y="3815"/>
                    </a:lnTo>
                    <a:lnTo>
                      <a:pt x="4395" y="3831"/>
                    </a:lnTo>
                    <a:lnTo>
                      <a:pt x="4426" y="3839"/>
                    </a:lnTo>
                    <a:lnTo>
                      <a:pt x="4496" y="3839"/>
                    </a:lnTo>
                    <a:lnTo>
                      <a:pt x="4534" y="3823"/>
                    </a:lnTo>
                    <a:lnTo>
                      <a:pt x="4565" y="3800"/>
                    </a:lnTo>
                    <a:lnTo>
                      <a:pt x="4596" y="3777"/>
                    </a:lnTo>
                    <a:lnTo>
                      <a:pt x="4612" y="3746"/>
                    </a:lnTo>
                    <a:lnTo>
                      <a:pt x="4627" y="3715"/>
                    </a:lnTo>
                    <a:lnTo>
                      <a:pt x="4635" y="3684"/>
                    </a:lnTo>
                    <a:lnTo>
                      <a:pt x="4635" y="3645"/>
                    </a:lnTo>
                    <a:lnTo>
                      <a:pt x="4627" y="3614"/>
                    </a:lnTo>
                    <a:lnTo>
                      <a:pt x="4619" y="3583"/>
                    </a:lnTo>
                    <a:lnTo>
                      <a:pt x="4596" y="3552"/>
                    </a:lnTo>
                    <a:lnTo>
                      <a:pt x="4573" y="3521"/>
                    </a:lnTo>
                    <a:lnTo>
                      <a:pt x="3683" y="2763"/>
                    </a:lnTo>
                    <a:lnTo>
                      <a:pt x="3180" y="2338"/>
                    </a:lnTo>
                    <a:lnTo>
                      <a:pt x="2646" y="1896"/>
                    </a:lnTo>
                    <a:lnTo>
                      <a:pt x="2082" y="1432"/>
                    </a:lnTo>
                    <a:lnTo>
                      <a:pt x="1494" y="968"/>
                    </a:lnTo>
                    <a:lnTo>
                      <a:pt x="898" y="496"/>
                    </a:lnTo>
                    <a:lnTo>
                      <a:pt x="287" y="32"/>
                    </a:lnTo>
                    <a:lnTo>
                      <a:pt x="263" y="16"/>
                    </a:lnTo>
                    <a:lnTo>
                      <a:pt x="240" y="9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>
                <a:off x="7614380" y="-1232244"/>
                <a:ext cx="77" cy="7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 w="775" cap="rnd" cmpd="sng">
                <a:solidFill>
                  <a:srgbClr val="0C376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3"/>
              <p:cNvSpPr/>
              <p:nvPr/>
            </p:nvSpPr>
            <p:spPr>
              <a:xfrm>
                <a:off x="7600676" y="-1245948"/>
                <a:ext cx="73369" cy="28239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668" extrusionOk="0">
                    <a:moveTo>
                      <a:pt x="148" y="0"/>
                    </a:moveTo>
                    <a:lnTo>
                      <a:pt x="117" y="8"/>
                    </a:lnTo>
                    <a:lnTo>
                      <a:pt x="86" y="23"/>
                    </a:lnTo>
                    <a:lnTo>
                      <a:pt x="55" y="47"/>
                    </a:lnTo>
                    <a:lnTo>
                      <a:pt x="32" y="77"/>
                    </a:lnTo>
                    <a:lnTo>
                      <a:pt x="16" y="101"/>
                    </a:lnTo>
                    <a:lnTo>
                      <a:pt x="8" y="139"/>
                    </a:lnTo>
                    <a:lnTo>
                      <a:pt x="1" y="170"/>
                    </a:lnTo>
                    <a:lnTo>
                      <a:pt x="1" y="209"/>
                    </a:lnTo>
                    <a:lnTo>
                      <a:pt x="596" y="3521"/>
                    </a:lnTo>
                    <a:lnTo>
                      <a:pt x="604" y="3552"/>
                    </a:lnTo>
                    <a:lnTo>
                      <a:pt x="620" y="3575"/>
                    </a:lnTo>
                    <a:lnTo>
                      <a:pt x="635" y="3606"/>
                    </a:lnTo>
                    <a:lnTo>
                      <a:pt x="658" y="3629"/>
                    </a:lnTo>
                    <a:lnTo>
                      <a:pt x="682" y="3644"/>
                    </a:lnTo>
                    <a:lnTo>
                      <a:pt x="713" y="3652"/>
                    </a:lnTo>
                    <a:lnTo>
                      <a:pt x="743" y="3668"/>
                    </a:lnTo>
                    <a:lnTo>
                      <a:pt x="805" y="3668"/>
                    </a:lnTo>
                    <a:lnTo>
                      <a:pt x="836" y="3652"/>
                    </a:lnTo>
                    <a:lnTo>
                      <a:pt x="867" y="3637"/>
                    </a:lnTo>
                    <a:lnTo>
                      <a:pt x="898" y="3613"/>
                    </a:lnTo>
                    <a:lnTo>
                      <a:pt x="921" y="3590"/>
                    </a:lnTo>
                    <a:lnTo>
                      <a:pt x="937" y="3559"/>
                    </a:lnTo>
                    <a:lnTo>
                      <a:pt x="945" y="3528"/>
                    </a:lnTo>
                    <a:lnTo>
                      <a:pt x="952" y="3490"/>
                    </a:lnTo>
                    <a:lnTo>
                      <a:pt x="952" y="3459"/>
                    </a:lnTo>
                    <a:lnTo>
                      <a:pt x="357" y="147"/>
                    </a:lnTo>
                    <a:lnTo>
                      <a:pt x="349" y="116"/>
                    </a:lnTo>
                    <a:lnTo>
                      <a:pt x="333" y="85"/>
                    </a:lnTo>
                    <a:lnTo>
                      <a:pt x="318" y="62"/>
                    </a:lnTo>
                    <a:lnTo>
                      <a:pt x="295" y="39"/>
                    </a:lnTo>
                    <a:lnTo>
                      <a:pt x="271" y="23"/>
                    </a:lnTo>
                    <a:lnTo>
                      <a:pt x="241" y="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3"/>
              <p:cNvSpPr/>
              <p:nvPr/>
            </p:nvSpPr>
            <p:spPr>
              <a:xfrm>
                <a:off x="6573746" y="-1223929"/>
                <a:ext cx="471240" cy="947793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12311" extrusionOk="0">
                    <a:moveTo>
                      <a:pt x="3297" y="0"/>
                    </a:moveTo>
                    <a:lnTo>
                      <a:pt x="1" y="11506"/>
                    </a:lnTo>
                    <a:lnTo>
                      <a:pt x="2817" y="12310"/>
                    </a:lnTo>
                    <a:lnTo>
                      <a:pt x="6121" y="813"/>
                    </a:lnTo>
                    <a:lnTo>
                      <a:pt x="32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3"/>
              <p:cNvSpPr/>
              <p:nvPr/>
            </p:nvSpPr>
            <p:spPr>
              <a:xfrm>
                <a:off x="6571975" y="-338193"/>
                <a:ext cx="218645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24" y="1"/>
                    </a:moveTo>
                    <a:lnTo>
                      <a:pt x="8" y="86"/>
                    </a:lnTo>
                    <a:lnTo>
                      <a:pt x="0" y="179"/>
                    </a:lnTo>
                    <a:lnTo>
                      <a:pt x="16" y="272"/>
                    </a:lnTo>
                    <a:lnTo>
                      <a:pt x="39" y="364"/>
                    </a:lnTo>
                    <a:lnTo>
                      <a:pt x="78" y="457"/>
                    </a:lnTo>
                    <a:lnTo>
                      <a:pt x="124" y="550"/>
                    </a:lnTo>
                    <a:lnTo>
                      <a:pt x="186" y="635"/>
                    </a:lnTo>
                    <a:lnTo>
                      <a:pt x="263" y="728"/>
                    </a:lnTo>
                    <a:lnTo>
                      <a:pt x="348" y="805"/>
                    </a:lnTo>
                    <a:lnTo>
                      <a:pt x="441" y="891"/>
                    </a:lnTo>
                    <a:lnTo>
                      <a:pt x="542" y="968"/>
                    </a:lnTo>
                    <a:lnTo>
                      <a:pt x="658" y="1038"/>
                    </a:lnTo>
                    <a:lnTo>
                      <a:pt x="774" y="1099"/>
                    </a:lnTo>
                    <a:lnTo>
                      <a:pt x="906" y="1161"/>
                    </a:lnTo>
                    <a:lnTo>
                      <a:pt x="1045" y="1216"/>
                    </a:lnTo>
                    <a:lnTo>
                      <a:pt x="1184" y="1262"/>
                    </a:lnTo>
                    <a:lnTo>
                      <a:pt x="1331" y="1301"/>
                    </a:lnTo>
                    <a:lnTo>
                      <a:pt x="1478" y="1324"/>
                    </a:lnTo>
                    <a:lnTo>
                      <a:pt x="1617" y="1347"/>
                    </a:lnTo>
                    <a:lnTo>
                      <a:pt x="1757" y="1355"/>
                    </a:lnTo>
                    <a:lnTo>
                      <a:pt x="1888" y="1355"/>
                    </a:lnTo>
                    <a:lnTo>
                      <a:pt x="2012" y="1339"/>
                    </a:lnTo>
                    <a:lnTo>
                      <a:pt x="2136" y="1324"/>
                    </a:lnTo>
                    <a:lnTo>
                      <a:pt x="2252" y="1293"/>
                    </a:lnTo>
                    <a:lnTo>
                      <a:pt x="2360" y="1262"/>
                    </a:lnTo>
                    <a:lnTo>
                      <a:pt x="2461" y="1216"/>
                    </a:lnTo>
                    <a:lnTo>
                      <a:pt x="2554" y="1169"/>
                    </a:lnTo>
                    <a:lnTo>
                      <a:pt x="2639" y="1107"/>
                    </a:lnTo>
                    <a:lnTo>
                      <a:pt x="2708" y="1045"/>
                    </a:lnTo>
                    <a:lnTo>
                      <a:pt x="2763" y="976"/>
                    </a:lnTo>
                    <a:lnTo>
                      <a:pt x="2809" y="891"/>
                    </a:lnTo>
                    <a:lnTo>
                      <a:pt x="2840" y="805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3"/>
              <p:cNvSpPr/>
              <p:nvPr/>
            </p:nvSpPr>
            <p:spPr>
              <a:xfrm>
                <a:off x="6826340" y="-1223929"/>
                <a:ext cx="218644" cy="104318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1355" extrusionOk="0">
                    <a:moveTo>
                      <a:pt x="16" y="0"/>
                    </a:moveTo>
                    <a:lnTo>
                      <a:pt x="0" y="93"/>
                    </a:lnTo>
                    <a:lnTo>
                      <a:pt x="0" y="186"/>
                    </a:lnTo>
                    <a:lnTo>
                      <a:pt x="8" y="279"/>
                    </a:lnTo>
                    <a:lnTo>
                      <a:pt x="31" y="372"/>
                    </a:lnTo>
                    <a:lnTo>
                      <a:pt x="70" y="457"/>
                    </a:lnTo>
                    <a:lnTo>
                      <a:pt x="124" y="550"/>
                    </a:lnTo>
                    <a:lnTo>
                      <a:pt x="186" y="643"/>
                    </a:lnTo>
                    <a:lnTo>
                      <a:pt x="255" y="728"/>
                    </a:lnTo>
                    <a:lnTo>
                      <a:pt x="341" y="813"/>
                    </a:lnTo>
                    <a:lnTo>
                      <a:pt x="433" y="890"/>
                    </a:lnTo>
                    <a:lnTo>
                      <a:pt x="542" y="968"/>
                    </a:lnTo>
                    <a:lnTo>
                      <a:pt x="650" y="1045"/>
                    </a:lnTo>
                    <a:lnTo>
                      <a:pt x="774" y="1107"/>
                    </a:lnTo>
                    <a:lnTo>
                      <a:pt x="905" y="1169"/>
                    </a:lnTo>
                    <a:lnTo>
                      <a:pt x="1037" y="1223"/>
                    </a:lnTo>
                    <a:lnTo>
                      <a:pt x="1184" y="1269"/>
                    </a:lnTo>
                    <a:lnTo>
                      <a:pt x="1331" y="1300"/>
                    </a:lnTo>
                    <a:lnTo>
                      <a:pt x="1470" y="1331"/>
                    </a:lnTo>
                    <a:lnTo>
                      <a:pt x="1610" y="1347"/>
                    </a:lnTo>
                    <a:lnTo>
                      <a:pt x="1749" y="1354"/>
                    </a:lnTo>
                    <a:lnTo>
                      <a:pt x="1880" y="1354"/>
                    </a:lnTo>
                    <a:lnTo>
                      <a:pt x="2012" y="1347"/>
                    </a:lnTo>
                    <a:lnTo>
                      <a:pt x="2136" y="1323"/>
                    </a:lnTo>
                    <a:lnTo>
                      <a:pt x="2252" y="1300"/>
                    </a:lnTo>
                    <a:lnTo>
                      <a:pt x="2360" y="1262"/>
                    </a:lnTo>
                    <a:lnTo>
                      <a:pt x="2461" y="1223"/>
                    </a:lnTo>
                    <a:lnTo>
                      <a:pt x="2553" y="1169"/>
                    </a:lnTo>
                    <a:lnTo>
                      <a:pt x="2631" y="1115"/>
                    </a:lnTo>
                    <a:lnTo>
                      <a:pt x="2700" y="1045"/>
                    </a:lnTo>
                    <a:lnTo>
                      <a:pt x="2762" y="975"/>
                    </a:lnTo>
                    <a:lnTo>
                      <a:pt x="2809" y="898"/>
                    </a:lnTo>
                    <a:lnTo>
                      <a:pt x="2840" y="8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3"/>
              <p:cNvSpPr/>
              <p:nvPr/>
            </p:nvSpPr>
            <p:spPr>
              <a:xfrm>
                <a:off x="6740500" y="-887419"/>
                <a:ext cx="144275" cy="34382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466" extrusionOk="0">
                    <a:moveTo>
                      <a:pt x="1409" y="1"/>
                    </a:moveTo>
                    <a:lnTo>
                      <a:pt x="1332" y="16"/>
                    </a:lnTo>
                    <a:lnTo>
                      <a:pt x="1254" y="47"/>
                    </a:lnTo>
                    <a:lnTo>
                      <a:pt x="1185" y="94"/>
                    </a:lnTo>
                    <a:lnTo>
                      <a:pt x="1131" y="156"/>
                    </a:lnTo>
                    <a:lnTo>
                      <a:pt x="1084" y="225"/>
                    </a:lnTo>
                    <a:lnTo>
                      <a:pt x="1053" y="303"/>
                    </a:lnTo>
                    <a:lnTo>
                      <a:pt x="16" y="3932"/>
                    </a:lnTo>
                    <a:lnTo>
                      <a:pt x="1" y="4017"/>
                    </a:lnTo>
                    <a:lnTo>
                      <a:pt x="1" y="4094"/>
                    </a:lnTo>
                    <a:lnTo>
                      <a:pt x="16" y="4171"/>
                    </a:lnTo>
                    <a:lnTo>
                      <a:pt x="47" y="4249"/>
                    </a:lnTo>
                    <a:lnTo>
                      <a:pt x="94" y="4318"/>
                    </a:lnTo>
                    <a:lnTo>
                      <a:pt x="156" y="4373"/>
                    </a:lnTo>
                    <a:lnTo>
                      <a:pt x="225" y="4419"/>
                    </a:lnTo>
                    <a:lnTo>
                      <a:pt x="303" y="4450"/>
                    </a:lnTo>
                    <a:lnTo>
                      <a:pt x="388" y="4465"/>
                    </a:lnTo>
                    <a:lnTo>
                      <a:pt x="465" y="4465"/>
                    </a:lnTo>
                    <a:lnTo>
                      <a:pt x="543" y="4442"/>
                    </a:lnTo>
                    <a:lnTo>
                      <a:pt x="620" y="4411"/>
                    </a:lnTo>
                    <a:lnTo>
                      <a:pt x="690" y="4365"/>
                    </a:lnTo>
                    <a:lnTo>
                      <a:pt x="744" y="4311"/>
                    </a:lnTo>
                    <a:lnTo>
                      <a:pt x="790" y="4241"/>
                    </a:lnTo>
                    <a:lnTo>
                      <a:pt x="821" y="4164"/>
                    </a:lnTo>
                    <a:lnTo>
                      <a:pt x="1858" y="535"/>
                    </a:lnTo>
                    <a:lnTo>
                      <a:pt x="1873" y="450"/>
                    </a:lnTo>
                    <a:lnTo>
                      <a:pt x="1873" y="365"/>
                    </a:lnTo>
                    <a:lnTo>
                      <a:pt x="1858" y="287"/>
                    </a:lnTo>
                    <a:lnTo>
                      <a:pt x="1827" y="210"/>
                    </a:lnTo>
                    <a:lnTo>
                      <a:pt x="1781" y="148"/>
                    </a:lnTo>
                    <a:lnTo>
                      <a:pt x="1719" y="94"/>
                    </a:lnTo>
                    <a:lnTo>
                      <a:pt x="1649" y="47"/>
                    </a:lnTo>
                    <a:lnTo>
                      <a:pt x="1572" y="16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588604" y="-483544"/>
                <a:ext cx="243742" cy="155592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1" extrusionOk="0">
                    <a:moveTo>
                      <a:pt x="349" y="1"/>
                    </a:moveTo>
                    <a:lnTo>
                      <a:pt x="1" y="1208"/>
                    </a:lnTo>
                    <a:lnTo>
                      <a:pt x="349" y="1332"/>
                    </a:lnTo>
                    <a:lnTo>
                      <a:pt x="697" y="1455"/>
                    </a:lnTo>
                    <a:lnTo>
                      <a:pt x="1046" y="1564"/>
                    </a:lnTo>
                    <a:lnTo>
                      <a:pt x="1394" y="1672"/>
                    </a:lnTo>
                    <a:lnTo>
                      <a:pt x="1750" y="1773"/>
                    </a:lnTo>
                    <a:lnTo>
                      <a:pt x="2106" y="1858"/>
                    </a:lnTo>
                    <a:lnTo>
                      <a:pt x="2461" y="1943"/>
                    </a:lnTo>
                    <a:lnTo>
                      <a:pt x="2817" y="2020"/>
                    </a:lnTo>
                    <a:lnTo>
                      <a:pt x="3166" y="813"/>
                    </a:lnTo>
                    <a:lnTo>
                      <a:pt x="2810" y="736"/>
                    </a:lnTo>
                    <a:lnTo>
                      <a:pt x="2454" y="651"/>
                    </a:lnTo>
                    <a:lnTo>
                      <a:pt x="2098" y="558"/>
                    </a:lnTo>
                    <a:lnTo>
                      <a:pt x="1742" y="465"/>
                    </a:lnTo>
                    <a:lnTo>
                      <a:pt x="1386" y="357"/>
                    </a:lnTo>
                    <a:lnTo>
                      <a:pt x="1038" y="241"/>
                    </a:lnTo>
                    <a:lnTo>
                      <a:pt x="697" y="125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772680" y="-1124462"/>
                <a:ext cx="243742" cy="156131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2028" extrusionOk="0">
                    <a:moveTo>
                      <a:pt x="349" y="1"/>
                    </a:moveTo>
                    <a:lnTo>
                      <a:pt x="1" y="1215"/>
                    </a:lnTo>
                    <a:lnTo>
                      <a:pt x="341" y="1339"/>
                    </a:lnTo>
                    <a:lnTo>
                      <a:pt x="689" y="1455"/>
                    </a:lnTo>
                    <a:lnTo>
                      <a:pt x="1038" y="1571"/>
                    </a:lnTo>
                    <a:lnTo>
                      <a:pt x="1394" y="1672"/>
                    </a:lnTo>
                    <a:lnTo>
                      <a:pt x="1742" y="1772"/>
                    </a:lnTo>
                    <a:lnTo>
                      <a:pt x="2098" y="1865"/>
                    </a:lnTo>
                    <a:lnTo>
                      <a:pt x="2461" y="1950"/>
                    </a:lnTo>
                    <a:lnTo>
                      <a:pt x="2817" y="2028"/>
                    </a:lnTo>
                    <a:lnTo>
                      <a:pt x="3165" y="813"/>
                    </a:lnTo>
                    <a:lnTo>
                      <a:pt x="2802" y="736"/>
                    </a:lnTo>
                    <a:lnTo>
                      <a:pt x="2446" y="650"/>
                    </a:lnTo>
                    <a:lnTo>
                      <a:pt x="2090" y="565"/>
                    </a:lnTo>
                    <a:lnTo>
                      <a:pt x="1742" y="465"/>
                    </a:lnTo>
                    <a:lnTo>
                      <a:pt x="1386" y="356"/>
                    </a:lnTo>
                    <a:lnTo>
                      <a:pt x="1038" y="248"/>
                    </a:lnTo>
                    <a:lnTo>
                      <a:pt x="689" y="124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5960775" y="-1556360"/>
                <a:ext cx="866802" cy="12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9" h="15824" extrusionOk="0">
                    <a:moveTo>
                      <a:pt x="3490" y="1"/>
                    </a:moveTo>
                    <a:lnTo>
                      <a:pt x="3428" y="9"/>
                    </a:lnTo>
                    <a:lnTo>
                      <a:pt x="3374" y="24"/>
                    </a:lnTo>
                    <a:lnTo>
                      <a:pt x="3328" y="40"/>
                    </a:lnTo>
                    <a:lnTo>
                      <a:pt x="3274" y="63"/>
                    </a:lnTo>
                    <a:lnTo>
                      <a:pt x="3227" y="94"/>
                    </a:lnTo>
                    <a:lnTo>
                      <a:pt x="3181" y="125"/>
                    </a:lnTo>
                    <a:lnTo>
                      <a:pt x="3142" y="171"/>
                    </a:lnTo>
                    <a:lnTo>
                      <a:pt x="3103" y="210"/>
                    </a:lnTo>
                    <a:lnTo>
                      <a:pt x="3073" y="264"/>
                    </a:lnTo>
                    <a:lnTo>
                      <a:pt x="3049" y="310"/>
                    </a:lnTo>
                    <a:lnTo>
                      <a:pt x="3026" y="372"/>
                    </a:lnTo>
                    <a:lnTo>
                      <a:pt x="16" y="10864"/>
                    </a:lnTo>
                    <a:lnTo>
                      <a:pt x="1" y="10949"/>
                    </a:lnTo>
                    <a:lnTo>
                      <a:pt x="1" y="11034"/>
                    </a:lnTo>
                    <a:lnTo>
                      <a:pt x="9" y="11119"/>
                    </a:lnTo>
                    <a:lnTo>
                      <a:pt x="32" y="11197"/>
                    </a:lnTo>
                    <a:lnTo>
                      <a:pt x="70" y="11274"/>
                    </a:lnTo>
                    <a:lnTo>
                      <a:pt x="125" y="11344"/>
                    </a:lnTo>
                    <a:lnTo>
                      <a:pt x="187" y="11398"/>
                    </a:lnTo>
                    <a:lnTo>
                      <a:pt x="256" y="11452"/>
                    </a:lnTo>
                    <a:lnTo>
                      <a:pt x="7963" y="15824"/>
                    </a:lnTo>
                    <a:lnTo>
                      <a:pt x="11259" y="4318"/>
                    </a:lnTo>
                    <a:lnTo>
                      <a:pt x="3769" y="71"/>
                    </a:lnTo>
                    <a:lnTo>
                      <a:pt x="3715" y="40"/>
                    </a:lnTo>
                    <a:lnTo>
                      <a:pt x="3661" y="24"/>
                    </a:lnTo>
                    <a:lnTo>
                      <a:pt x="3599" y="9"/>
                    </a:lnTo>
                    <a:lnTo>
                      <a:pt x="354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6545184" y="-1240020"/>
                <a:ext cx="282390" cy="90190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11715" extrusionOk="0">
                    <a:moveTo>
                      <a:pt x="3304" y="0"/>
                    </a:moveTo>
                    <a:lnTo>
                      <a:pt x="0" y="11506"/>
                    </a:lnTo>
                    <a:lnTo>
                      <a:pt x="372" y="11715"/>
                    </a:lnTo>
                    <a:lnTo>
                      <a:pt x="3668" y="209"/>
                    </a:lnTo>
                    <a:lnTo>
                      <a:pt x="3304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3"/>
              <p:cNvSpPr/>
              <p:nvPr/>
            </p:nvSpPr>
            <p:spPr>
              <a:xfrm>
                <a:off x="6790541" y="-1161416"/>
                <a:ext cx="954414" cy="914458"/>
              </a:xfrm>
              <a:custGeom>
                <a:avLst/>
                <a:gdLst/>
                <a:ahLst/>
                <a:cxnLst/>
                <a:rect l="l" t="t" r="r" b="b"/>
                <a:pathLst>
                  <a:path w="12397" h="11878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8852" y="11878"/>
                    </a:lnTo>
                    <a:lnTo>
                      <a:pt x="8945" y="11878"/>
                    </a:lnTo>
                    <a:lnTo>
                      <a:pt x="9023" y="11862"/>
                    </a:lnTo>
                    <a:lnTo>
                      <a:pt x="9100" y="11831"/>
                    </a:lnTo>
                    <a:lnTo>
                      <a:pt x="9177" y="11785"/>
                    </a:lnTo>
                    <a:lnTo>
                      <a:pt x="9239" y="11731"/>
                    </a:lnTo>
                    <a:lnTo>
                      <a:pt x="9293" y="11669"/>
                    </a:lnTo>
                    <a:lnTo>
                      <a:pt x="9332" y="11591"/>
                    </a:lnTo>
                    <a:lnTo>
                      <a:pt x="9363" y="11514"/>
                    </a:lnTo>
                    <a:lnTo>
                      <a:pt x="12381" y="1014"/>
                    </a:lnTo>
                    <a:lnTo>
                      <a:pt x="12388" y="960"/>
                    </a:lnTo>
                    <a:lnTo>
                      <a:pt x="12396" y="898"/>
                    </a:lnTo>
                    <a:lnTo>
                      <a:pt x="12396" y="844"/>
                    </a:lnTo>
                    <a:lnTo>
                      <a:pt x="12388" y="782"/>
                    </a:lnTo>
                    <a:lnTo>
                      <a:pt x="12373" y="728"/>
                    </a:lnTo>
                    <a:lnTo>
                      <a:pt x="12357" y="674"/>
                    </a:lnTo>
                    <a:lnTo>
                      <a:pt x="12334" y="628"/>
                    </a:lnTo>
                    <a:lnTo>
                      <a:pt x="12303" y="581"/>
                    </a:lnTo>
                    <a:lnTo>
                      <a:pt x="12265" y="535"/>
                    </a:lnTo>
                    <a:lnTo>
                      <a:pt x="12226" y="496"/>
                    </a:lnTo>
                    <a:lnTo>
                      <a:pt x="12179" y="465"/>
                    </a:lnTo>
                    <a:lnTo>
                      <a:pt x="12133" y="434"/>
                    </a:lnTo>
                    <a:lnTo>
                      <a:pt x="12087" y="403"/>
                    </a:lnTo>
                    <a:lnTo>
                      <a:pt x="12032" y="388"/>
                    </a:lnTo>
                    <a:lnTo>
                      <a:pt x="11971" y="372"/>
                    </a:lnTo>
                    <a:lnTo>
                      <a:pt x="11909" y="372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3"/>
              <p:cNvSpPr/>
              <p:nvPr/>
            </p:nvSpPr>
            <p:spPr>
              <a:xfrm>
                <a:off x="7045523" y="-1017219"/>
                <a:ext cx="554079" cy="305024"/>
              </a:xfrm>
              <a:custGeom>
                <a:avLst/>
                <a:gdLst/>
                <a:ahLst/>
                <a:cxnLst/>
                <a:rect l="l" t="t" r="r" b="b"/>
                <a:pathLst>
                  <a:path w="7197" h="3962" extrusionOk="0">
                    <a:moveTo>
                      <a:pt x="1277" y="0"/>
                    </a:moveTo>
                    <a:lnTo>
                      <a:pt x="1177" y="23"/>
                    </a:lnTo>
                    <a:lnTo>
                      <a:pt x="1084" y="62"/>
                    </a:lnTo>
                    <a:lnTo>
                      <a:pt x="999" y="116"/>
                    </a:lnTo>
                    <a:lnTo>
                      <a:pt x="921" y="178"/>
                    </a:lnTo>
                    <a:lnTo>
                      <a:pt x="859" y="256"/>
                    </a:lnTo>
                    <a:lnTo>
                      <a:pt x="805" y="341"/>
                    </a:lnTo>
                    <a:lnTo>
                      <a:pt x="766" y="441"/>
                    </a:lnTo>
                    <a:lnTo>
                      <a:pt x="24" y="2940"/>
                    </a:lnTo>
                    <a:lnTo>
                      <a:pt x="8" y="3018"/>
                    </a:lnTo>
                    <a:lnTo>
                      <a:pt x="0" y="3087"/>
                    </a:lnTo>
                    <a:lnTo>
                      <a:pt x="0" y="3157"/>
                    </a:lnTo>
                    <a:lnTo>
                      <a:pt x="8" y="3227"/>
                    </a:lnTo>
                    <a:lnTo>
                      <a:pt x="24" y="3296"/>
                    </a:lnTo>
                    <a:lnTo>
                      <a:pt x="47" y="3358"/>
                    </a:lnTo>
                    <a:lnTo>
                      <a:pt x="78" y="3420"/>
                    </a:lnTo>
                    <a:lnTo>
                      <a:pt x="117" y="3474"/>
                    </a:lnTo>
                    <a:lnTo>
                      <a:pt x="155" y="3528"/>
                    </a:lnTo>
                    <a:lnTo>
                      <a:pt x="209" y="3575"/>
                    </a:lnTo>
                    <a:lnTo>
                      <a:pt x="264" y="3621"/>
                    </a:lnTo>
                    <a:lnTo>
                      <a:pt x="318" y="3660"/>
                    </a:lnTo>
                    <a:lnTo>
                      <a:pt x="380" y="3691"/>
                    </a:lnTo>
                    <a:lnTo>
                      <a:pt x="449" y="3714"/>
                    </a:lnTo>
                    <a:lnTo>
                      <a:pt x="519" y="3730"/>
                    </a:lnTo>
                    <a:lnTo>
                      <a:pt x="596" y="3737"/>
                    </a:lnTo>
                    <a:lnTo>
                      <a:pt x="5927" y="3962"/>
                    </a:lnTo>
                    <a:lnTo>
                      <a:pt x="5989" y="3962"/>
                    </a:lnTo>
                    <a:lnTo>
                      <a:pt x="6043" y="3946"/>
                    </a:lnTo>
                    <a:lnTo>
                      <a:pt x="6097" y="3931"/>
                    </a:lnTo>
                    <a:lnTo>
                      <a:pt x="6152" y="3900"/>
                    </a:lnTo>
                    <a:lnTo>
                      <a:pt x="6190" y="3861"/>
                    </a:lnTo>
                    <a:lnTo>
                      <a:pt x="6229" y="3815"/>
                    </a:lnTo>
                    <a:lnTo>
                      <a:pt x="6260" y="3768"/>
                    </a:lnTo>
                    <a:lnTo>
                      <a:pt x="6283" y="3706"/>
                    </a:lnTo>
                    <a:lnTo>
                      <a:pt x="7181" y="681"/>
                    </a:lnTo>
                    <a:lnTo>
                      <a:pt x="7188" y="642"/>
                    </a:lnTo>
                    <a:lnTo>
                      <a:pt x="7196" y="604"/>
                    </a:lnTo>
                    <a:lnTo>
                      <a:pt x="7188" y="519"/>
                    </a:lnTo>
                    <a:lnTo>
                      <a:pt x="7165" y="449"/>
                    </a:lnTo>
                    <a:lnTo>
                      <a:pt x="7127" y="379"/>
                    </a:lnTo>
                    <a:lnTo>
                      <a:pt x="7080" y="325"/>
                    </a:lnTo>
                    <a:lnTo>
                      <a:pt x="7011" y="279"/>
                    </a:lnTo>
                    <a:lnTo>
                      <a:pt x="6941" y="248"/>
                    </a:lnTo>
                    <a:lnTo>
                      <a:pt x="6902" y="240"/>
                    </a:lnTo>
                    <a:lnTo>
                      <a:pt x="6856" y="232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3"/>
              <p:cNvSpPr/>
              <p:nvPr/>
            </p:nvSpPr>
            <p:spPr>
              <a:xfrm>
                <a:off x="6946671" y="-518650"/>
                <a:ext cx="513507" cy="162059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2105" extrusionOk="0">
                    <a:moveTo>
                      <a:pt x="751" y="0"/>
                    </a:moveTo>
                    <a:lnTo>
                      <a:pt x="650" y="24"/>
                    </a:lnTo>
                    <a:lnTo>
                      <a:pt x="557" y="62"/>
                    </a:lnTo>
                    <a:lnTo>
                      <a:pt x="472" y="116"/>
                    </a:lnTo>
                    <a:lnTo>
                      <a:pt x="395" y="178"/>
                    </a:lnTo>
                    <a:lnTo>
                      <a:pt x="325" y="256"/>
                    </a:lnTo>
                    <a:lnTo>
                      <a:pt x="279" y="341"/>
                    </a:lnTo>
                    <a:lnTo>
                      <a:pt x="240" y="441"/>
                    </a:lnTo>
                    <a:lnTo>
                      <a:pt x="23" y="1084"/>
                    </a:lnTo>
                    <a:lnTo>
                      <a:pt x="8" y="1161"/>
                    </a:lnTo>
                    <a:lnTo>
                      <a:pt x="0" y="1231"/>
                    </a:lnTo>
                    <a:lnTo>
                      <a:pt x="0" y="1300"/>
                    </a:lnTo>
                    <a:lnTo>
                      <a:pt x="8" y="1370"/>
                    </a:lnTo>
                    <a:lnTo>
                      <a:pt x="23" y="1440"/>
                    </a:lnTo>
                    <a:lnTo>
                      <a:pt x="47" y="1501"/>
                    </a:lnTo>
                    <a:lnTo>
                      <a:pt x="77" y="1563"/>
                    </a:lnTo>
                    <a:lnTo>
                      <a:pt x="116" y="1617"/>
                    </a:lnTo>
                    <a:lnTo>
                      <a:pt x="163" y="1672"/>
                    </a:lnTo>
                    <a:lnTo>
                      <a:pt x="209" y="1718"/>
                    </a:lnTo>
                    <a:lnTo>
                      <a:pt x="263" y="1764"/>
                    </a:lnTo>
                    <a:lnTo>
                      <a:pt x="317" y="1803"/>
                    </a:lnTo>
                    <a:lnTo>
                      <a:pt x="379" y="1834"/>
                    </a:lnTo>
                    <a:lnTo>
                      <a:pt x="449" y="1857"/>
                    </a:lnTo>
                    <a:lnTo>
                      <a:pt x="518" y="1873"/>
                    </a:lnTo>
                    <a:lnTo>
                      <a:pt x="596" y="1881"/>
                    </a:lnTo>
                    <a:lnTo>
                      <a:pt x="5927" y="2105"/>
                    </a:lnTo>
                    <a:lnTo>
                      <a:pt x="5989" y="2105"/>
                    </a:lnTo>
                    <a:lnTo>
                      <a:pt x="6043" y="2089"/>
                    </a:lnTo>
                    <a:lnTo>
                      <a:pt x="6097" y="2074"/>
                    </a:lnTo>
                    <a:lnTo>
                      <a:pt x="6151" y="2043"/>
                    </a:lnTo>
                    <a:lnTo>
                      <a:pt x="6190" y="2004"/>
                    </a:lnTo>
                    <a:lnTo>
                      <a:pt x="6229" y="1958"/>
                    </a:lnTo>
                    <a:lnTo>
                      <a:pt x="6260" y="1911"/>
                    </a:lnTo>
                    <a:lnTo>
                      <a:pt x="6283" y="1850"/>
                    </a:lnTo>
                    <a:lnTo>
                      <a:pt x="6654" y="681"/>
                    </a:lnTo>
                    <a:lnTo>
                      <a:pt x="6662" y="643"/>
                    </a:lnTo>
                    <a:lnTo>
                      <a:pt x="6670" y="596"/>
                    </a:lnTo>
                    <a:lnTo>
                      <a:pt x="6662" y="519"/>
                    </a:lnTo>
                    <a:lnTo>
                      <a:pt x="6639" y="449"/>
                    </a:lnTo>
                    <a:lnTo>
                      <a:pt x="6600" y="379"/>
                    </a:lnTo>
                    <a:lnTo>
                      <a:pt x="6554" y="325"/>
                    </a:lnTo>
                    <a:lnTo>
                      <a:pt x="6484" y="279"/>
                    </a:lnTo>
                    <a:lnTo>
                      <a:pt x="6414" y="248"/>
                    </a:lnTo>
                    <a:lnTo>
                      <a:pt x="6376" y="240"/>
                    </a:lnTo>
                    <a:lnTo>
                      <a:pt x="6329" y="232"/>
                    </a:lnTo>
                    <a:lnTo>
                      <a:pt x="8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3"/>
              <p:cNvSpPr/>
              <p:nvPr/>
            </p:nvSpPr>
            <p:spPr>
              <a:xfrm>
                <a:off x="6193738" y="-792109"/>
                <a:ext cx="198397" cy="153205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990" extrusionOk="0">
                    <a:moveTo>
                      <a:pt x="263" y="1"/>
                    </a:moveTo>
                    <a:lnTo>
                      <a:pt x="232" y="9"/>
                    </a:lnTo>
                    <a:lnTo>
                      <a:pt x="201" y="24"/>
                    </a:lnTo>
                    <a:lnTo>
                      <a:pt x="170" y="47"/>
                    </a:lnTo>
                    <a:lnTo>
                      <a:pt x="155" y="78"/>
                    </a:lnTo>
                    <a:lnTo>
                      <a:pt x="139" y="109"/>
                    </a:lnTo>
                    <a:lnTo>
                      <a:pt x="8" y="628"/>
                    </a:lnTo>
                    <a:lnTo>
                      <a:pt x="0" y="682"/>
                    </a:lnTo>
                    <a:lnTo>
                      <a:pt x="8" y="728"/>
                    </a:lnTo>
                    <a:lnTo>
                      <a:pt x="39" y="775"/>
                    </a:lnTo>
                    <a:lnTo>
                      <a:pt x="77" y="806"/>
                    </a:lnTo>
                    <a:lnTo>
                      <a:pt x="2105" y="1958"/>
                    </a:lnTo>
                    <a:lnTo>
                      <a:pt x="2167" y="1982"/>
                    </a:lnTo>
                    <a:lnTo>
                      <a:pt x="2228" y="1989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9" y="1943"/>
                    </a:lnTo>
                    <a:lnTo>
                      <a:pt x="2437" y="1904"/>
                    </a:lnTo>
                    <a:lnTo>
                      <a:pt x="2476" y="1850"/>
                    </a:lnTo>
                    <a:lnTo>
                      <a:pt x="2499" y="1796"/>
                    </a:lnTo>
                    <a:lnTo>
                      <a:pt x="2569" y="1510"/>
                    </a:lnTo>
                    <a:lnTo>
                      <a:pt x="2577" y="1463"/>
                    </a:lnTo>
                    <a:lnTo>
                      <a:pt x="2577" y="1417"/>
                    </a:lnTo>
                    <a:lnTo>
                      <a:pt x="2577" y="1370"/>
                    </a:lnTo>
                    <a:lnTo>
                      <a:pt x="2561" y="1332"/>
                    </a:lnTo>
                    <a:lnTo>
                      <a:pt x="2538" y="1293"/>
                    </a:lnTo>
                    <a:lnTo>
                      <a:pt x="2515" y="1254"/>
                    </a:lnTo>
                    <a:lnTo>
                      <a:pt x="2484" y="1223"/>
                    </a:lnTo>
                    <a:lnTo>
                      <a:pt x="2445" y="1200"/>
                    </a:lnTo>
                    <a:lnTo>
                      <a:pt x="364" y="16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3"/>
              <p:cNvSpPr/>
              <p:nvPr/>
            </p:nvSpPr>
            <p:spPr>
              <a:xfrm>
                <a:off x="6224071" y="-898120"/>
                <a:ext cx="198474" cy="153744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997" extrusionOk="0">
                    <a:moveTo>
                      <a:pt x="295" y="1"/>
                    </a:moveTo>
                    <a:lnTo>
                      <a:pt x="264" y="8"/>
                    </a:lnTo>
                    <a:lnTo>
                      <a:pt x="225" y="16"/>
                    </a:lnTo>
                    <a:lnTo>
                      <a:pt x="202" y="32"/>
                    </a:lnTo>
                    <a:lnTo>
                      <a:pt x="171" y="55"/>
                    </a:lnTo>
                    <a:lnTo>
                      <a:pt x="155" y="78"/>
                    </a:lnTo>
                    <a:lnTo>
                      <a:pt x="140" y="117"/>
                    </a:lnTo>
                    <a:lnTo>
                      <a:pt x="8" y="635"/>
                    </a:lnTo>
                    <a:lnTo>
                      <a:pt x="1" y="682"/>
                    </a:lnTo>
                    <a:lnTo>
                      <a:pt x="8" y="736"/>
                    </a:lnTo>
                    <a:lnTo>
                      <a:pt x="39" y="774"/>
                    </a:lnTo>
                    <a:lnTo>
                      <a:pt x="78" y="813"/>
                    </a:lnTo>
                    <a:lnTo>
                      <a:pt x="2105" y="1958"/>
                    </a:lnTo>
                    <a:lnTo>
                      <a:pt x="2167" y="1989"/>
                    </a:lnTo>
                    <a:lnTo>
                      <a:pt x="2229" y="1997"/>
                    </a:lnTo>
                    <a:lnTo>
                      <a:pt x="2283" y="1989"/>
                    </a:lnTo>
                    <a:lnTo>
                      <a:pt x="2345" y="1974"/>
                    </a:lnTo>
                    <a:lnTo>
                      <a:pt x="2392" y="1950"/>
                    </a:lnTo>
                    <a:lnTo>
                      <a:pt x="2438" y="1904"/>
                    </a:lnTo>
                    <a:lnTo>
                      <a:pt x="2477" y="1858"/>
                    </a:lnTo>
                    <a:lnTo>
                      <a:pt x="2500" y="1796"/>
                    </a:lnTo>
                    <a:lnTo>
                      <a:pt x="2570" y="1509"/>
                    </a:lnTo>
                    <a:lnTo>
                      <a:pt x="2577" y="1463"/>
                    </a:lnTo>
                    <a:lnTo>
                      <a:pt x="2577" y="1424"/>
                    </a:lnTo>
                    <a:lnTo>
                      <a:pt x="2577" y="1378"/>
                    </a:lnTo>
                    <a:lnTo>
                      <a:pt x="2562" y="1332"/>
                    </a:lnTo>
                    <a:lnTo>
                      <a:pt x="2539" y="1293"/>
                    </a:lnTo>
                    <a:lnTo>
                      <a:pt x="2515" y="1262"/>
                    </a:lnTo>
                    <a:lnTo>
                      <a:pt x="2484" y="1231"/>
                    </a:lnTo>
                    <a:lnTo>
                      <a:pt x="2446" y="1200"/>
                    </a:lnTo>
                    <a:lnTo>
                      <a:pt x="364" y="24"/>
                    </a:lnTo>
                    <a:lnTo>
                      <a:pt x="326" y="8"/>
                    </a:lnTo>
                    <a:lnTo>
                      <a:pt x="2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3"/>
              <p:cNvSpPr/>
              <p:nvPr/>
            </p:nvSpPr>
            <p:spPr>
              <a:xfrm>
                <a:off x="6790541" y="-1161416"/>
                <a:ext cx="284238" cy="886434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1514" extrusionOk="0">
                    <a:moveTo>
                      <a:pt x="3305" y="1"/>
                    </a:moveTo>
                    <a:lnTo>
                      <a:pt x="1" y="11498"/>
                    </a:lnTo>
                    <a:lnTo>
                      <a:pt x="396" y="11514"/>
                    </a:lnTo>
                    <a:lnTo>
                      <a:pt x="3692" y="16"/>
                    </a:lnTo>
                    <a:lnTo>
                      <a:pt x="3305" y="1"/>
                    </a:lnTo>
                    <a:close/>
                  </a:path>
                </a:pathLst>
              </a:custGeom>
              <a:solidFill>
                <a:srgbClr val="000000">
                  <a:alpha val="20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2" name="Google Shape;952;p43"/>
          <p:cNvGrpSpPr/>
          <p:nvPr/>
        </p:nvGrpSpPr>
        <p:grpSpPr>
          <a:xfrm flipH="1">
            <a:off x="5828347" y="1688562"/>
            <a:ext cx="502839" cy="490458"/>
            <a:chOff x="3017875" y="1151900"/>
            <a:chExt cx="707228" cy="689815"/>
          </a:xfrm>
        </p:grpSpPr>
        <p:sp>
          <p:nvSpPr>
            <p:cNvPr id="953" name="Google Shape;953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55" name="Google Shape;955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9" name="Google Shape;959;p43"/>
          <p:cNvGrpSpPr/>
          <p:nvPr/>
        </p:nvGrpSpPr>
        <p:grpSpPr>
          <a:xfrm rot="969488">
            <a:off x="6734949" y="1296026"/>
            <a:ext cx="763590" cy="792399"/>
            <a:chOff x="-642750" y="1967913"/>
            <a:chExt cx="845936" cy="877824"/>
          </a:xfrm>
        </p:grpSpPr>
        <p:sp>
          <p:nvSpPr>
            <p:cNvPr id="960" name="Google Shape;960;p43"/>
            <p:cNvSpPr/>
            <p:nvPr/>
          </p:nvSpPr>
          <p:spPr>
            <a:xfrm>
              <a:off x="-641487" y="1967913"/>
              <a:ext cx="843397" cy="877824"/>
            </a:xfrm>
            <a:custGeom>
              <a:avLst/>
              <a:gdLst/>
              <a:ahLst/>
              <a:cxnLst/>
              <a:rect l="l" t="t" r="r" b="b"/>
              <a:pathLst>
                <a:path w="18029" h="18695" extrusionOk="0">
                  <a:moveTo>
                    <a:pt x="16226" y="1"/>
                  </a:moveTo>
                  <a:lnTo>
                    <a:pt x="15963" y="24"/>
                  </a:lnTo>
                  <a:lnTo>
                    <a:pt x="15707" y="39"/>
                  </a:lnTo>
                  <a:lnTo>
                    <a:pt x="15173" y="39"/>
                  </a:lnTo>
                  <a:lnTo>
                    <a:pt x="14640" y="24"/>
                  </a:lnTo>
                  <a:lnTo>
                    <a:pt x="14098" y="8"/>
                  </a:lnTo>
                  <a:lnTo>
                    <a:pt x="13564" y="8"/>
                  </a:lnTo>
                  <a:lnTo>
                    <a:pt x="13293" y="16"/>
                  </a:lnTo>
                  <a:lnTo>
                    <a:pt x="13030" y="24"/>
                  </a:lnTo>
                  <a:lnTo>
                    <a:pt x="12767" y="47"/>
                  </a:lnTo>
                  <a:lnTo>
                    <a:pt x="12504" y="86"/>
                  </a:lnTo>
                  <a:lnTo>
                    <a:pt x="12249" y="132"/>
                  </a:lnTo>
                  <a:lnTo>
                    <a:pt x="11993" y="194"/>
                  </a:lnTo>
                  <a:lnTo>
                    <a:pt x="11815" y="248"/>
                  </a:lnTo>
                  <a:lnTo>
                    <a:pt x="11637" y="310"/>
                  </a:lnTo>
                  <a:lnTo>
                    <a:pt x="11460" y="388"/>
                  </a:lnTo>
                  <a:lnTo>
                    <a:pt x="11289" y="465"/>
                  </a:lnTo>
                  <a:lnTo>
                    <a:pt x="11127" y="550"/>
                  </a:lnTo>
                  <a:lnTo>
                    <a:pt x="10957" y="643"/>
                  </a:lnTo>
                  <a:lnTo>
                    <a:pt x="10632" y="829"/>
                  </a:lnTo>
                  <a:lnTo>
                    <a:pt x="10214" y="1068"/>
                  </a:lnTo>
                  <a:lnTo>
                    <a:pt x="9796" y="1308"/>
                  </a:lnTo>
                  <a:lnTo>
                    <a:pt x="9541" y="1440"/>
                  </a:lnTo>
                  <a:lnTo>
                    <a:pt x="9285" y="1548"/>
                  </a:lnTo>
                  <a:lnTo>
                    <a:pt x="9123" y="1618"/>
                  </a:lnTo>
                  <a:lnTo>
                    <a:pt x="8968" y="1664"/>
                  </a:lnTo>
                  <a:lnTo>
                    <a:pt x="8782" y="1718"/>
                  </a:lnTo>
                  <a:lnTo>
                    <a:pt x="8597" y="1757"/>
                  </a:lnTo>
                  <a:lnTo>
                    <a:pt x="8450" y="1772"/>
                  </a:lnTo>
                  <a:lnTo>
                    <a:pt x="8303" y="1788"/>
                  </a:lnTo>
                  <a:lnTo>
                    <a:pt x="8163" y="1796"/>
                  </a:lnTo>
                  <a:lnTo>
                    <a:pt x="7877" y="1796"/>
                  </a:lnTo>
                  <a:lnTo>
                    <a:pt x="7599" y="1772"/>
                  </a:lnTo>
                  <a:lnTo>
                    <a:pt x="7320" y="1734"/>
                  </a:lnTo>
                  <a:lnTo>
                    <a:pt x="6662" y="1625"/>
                  </a:lnTo>
                  <a:lnTo>
                    <a:pt x="6214" y="1540"/>
                  </a:lnTo>
                  <a:lnTo>
                    <a:pt x="5997" y="1502"/>
                  </a:lnTo>
                  <a:lnTo>
                    <a:pt x="5773" y="1471"/>
                  </a:lnTo>
                  <a:lnTo>
                    <a:pt x="5548" y="1448"/>
                  </a:lnTo>
                  <a:lnTo>
                    <a:pt x="5324" y="1432"/>
                  </a:lnTo>
                  <a:lnTo>
                    <a:pt x="5099" y="1424"/>
                  </a:lnTo>
                  <a:lnTo>
                    <a:pt x="4875" y="1432"/>
                  </a:lnTo>
                  <a:lnTo>
                    <a:pt x="4620" y="1448"/>
                  </a:lnTo>
                  <a:lnTo>
                    <a:pt x="4364" y="1478"/>
                  </a:lnTo>
                  <a:lnTo>
                    <a:pt x="4109" y="1509"/>
                  </a:lnTo>
                  <a:lnTo>
                    <a:pt x="3854" y="1540"/>
                  </a:lnTo>
                  <a:lnTo>
                    <a:pt x="3343" y="1625"/>
                  </a:lnTo>
                  <a:lnTo>
                    <a:pt x="2832" y="1718"/>
                  </a:lnTo>
                  <a:lnTo>
                    <a:pt x="1811" y="1927"/>
                  </a:lnTo>
                  <a:lnTo>
                    <a:pt x="1308" y="2028"/>
                  </a:lnTo>
                  <a:lnTo>
                    <a:pt x="805" y="2121"/>
                  </a:lnTo>
                  <a:lnTo>
                    <a:pt x="774" y="1935"/>
                  </a:lnTo>
                  <a:lnTo>
                    <a:pt x="751" y="1858"/>
                  </a:lnTo>
                  <a:lnTo>
                    <a:pt x="720" y="1788"/>
                  </a:lnTo>
                  <a:lnTo>
                    <a:pt x="674" y="1734"/>
                  </a:lnTo>
                  <a:lnTo>
                    <a:pt x="612" y="1680"/>
                  </a:lnTo>
                  <a:lnTo>
                    <a:pt x="550" y="1649"/>
                  </a:lnTo>
                  <a:lnTo>
                    <a:pt x="480" y="1618"/>
                  </a:lnTo>
                  <a:lnTo>
                    <a:pt x="403" y="1610"/>
                  </a:lnTo>
                  <a:lnTo>
                    <a:pt x="326" y="1618"/>
                  </a:lnTo>
                  <a:lnTo>
                    <a:pt x="248" y="1633"/>
                  </a:lnTo>
                  <a:lnTo>
                    <a:pt x="179" y="1672"/>
                  </a:lnTo>
                  <a:lnTo>
                    <a:pt x="117" y="1718"/>
                  </a:lnTo>
                  <a:lnTo>
                    <a:pt x="70" y="1772"/>
                  </a:lnTo>
                  <a:lnTo>
                    <a:pt x="32" y="1842"/>
                  </a:lnTo>
                  <a:lnTo>
                    <a:pt x="8" y="1912"/>
                  </a:lnTo>
                  <a:lnTo>
                    <a:pt x="1" y="1989"/>
                  </a:lnTo>
                  <a:lnTo>
                    <a:pt x="1" y="2067"/>
                  </a:lnTo>
                  <a:lnTo>
                    <a:pt x="202" y="3250"/>
                  </a:lnTo>
                  <a:lnTo>
                    <a:pt x="163" y="3266"/>
                  </a:lnTo>
                  <a:lnTo>
                    <a:pt x="132" y="3289"/>
                  </a:lnTo>
                  <a:lnTo>
                    <a:pt x="109" y="3328"/>
                  </a:lnTo>
                  <a:lnTo>
                    <a:pt x="109" y="3374"/>
                  </a:lnTo>
                  <a:lnTo>
                    <a:pt x="1672" y="12643"/>
                  </a:lnTo>
                  <a:lnTo>
                    <a:pt x="1680" y="12682"/>
                  </a:lnTo>
                  <a:lnTo>
                    <a:pt x="1711" y="12705"/>
                  </a:lnTo>
                  <a:lnTo>
                    <a:pt x="1741" y="12729"/>
                  </a:lnTo>
                  <a:lnTo>
                    <a:pt x="1780" y="12736"/>
                  </a:lnTo>
                  <a:lnTo>
                    <a:pt x="1796" y="12736"/>
                  </a:lnTo>
                  <a:lnTo>
                    <a:pt x="2801" y="18694"/>
                  </a:lnTo>
                  <a:lnTo>
                    <a:pt x="3567" y="18570"/>
                  </a:lnTo>
                  <a:lnTo>
                    <a:pt x="2554" y="12504"/>
                  </a:lnTo>
                  <a:lnTo>
                    <a:pt x="4156" y="12226"/>
                  </a:lnTo>
                  <a:lnTo>
                    <a:pt x="5765" y="11947"/>
                  </a:lnTo>
                  <a:lnTo>
                    <a:pt x="5943" y="11916"/>
                  </a:lnTo>
                  <a:lnTo>
                    <a:pt x="6121" y="11893"/>
                  </a:lnTo>
                  <a:lnTo>
                    <a:pt x="6291" y="11877"/>
                  </a:lnTo>
                  <a:lnTo>
                    <a:pt x="6469" y="11862"/>
                  </a:lnTo>
                  <a:lnTo>
                    <a:pt x="6802" y="11854"/>
                  </a:lnTo>
                  <a:lnTo>
                    <a:pt x="7134" y="11854"/>
                  </a:lnTo>
                  <a:lnTo>
                    <a:pt x="7467" y="11877"/>
                  </a:lnTo>
                  <a:lnTo>
                    <a:pt x="7792" y="11908"/>
                  </a:lnTo>
                  <a:lnTo>
                    <a:pt x="8125" y="11947"/>
                  </a:lnTo>
                  <a:lnTo>
                    <a:pt x="8465" y="12001"/>
                  </a:lnTo>
                  <a:lnTo>
                    <a:pt x="8806" y="12063"/>
                  </a:lnTo>
                  <a:lnTo>
                    <a:pt x="9138" y="12117"/>
                  </a:lnTo>
                  <a:lnTo>
                    <a:pt x="9309" y="12141"/>
                  </a:lnTo>
                  <a:lnTo>
                    <a:pt x="9479" y="12156"/>
                  </a:lnTo>
                  <a:lnTo>
                    <a:pt x="9649" y="12164"/>
                  </a:lnTo>
                  <a:lnTo>
                    <a:pt x="9819" y="12171"/>
                  </a:lnTo>
                  <a:lnTo>
                    <a:pt x="10082" y="12171"/>
                  </a:lnTo>
                  <a:lnTo>
                    <a:pt x="10206" y="12164"/>
                  </a:lnTo>
                  <a:lnTo>
                    <a:pt x="10322" y="12148"/>
                  </a:lnTo>
                  <a:lnTo>
                    <a:pt x="10430" y="12133"/>
                  </a:lnTo>
                  <a:lnTo>
                    <a:pt x="10539" y="12110"/>
                  </a:lnTo>
                  <a:lnTo>
                    <a:pt x="10655" y="12079"/>
                  </a:lnTo>
                  <a:lnTo>
                    <a:pt x="10771" y="12040"/>
                  </a:lnTo>
                  <a:lnTo>
                    <a:pt x="10995" y="11963"/>
                  </a:lnTo>
                  <a:lnTo>
                    <a:pt x="11212" y="11877"/>
                  </a:lnTo>
                  <a:lnTo>
                    <a:pt x="11421" y="11785"/>
                  </a:lnTo>
                  <a:lnTo>
                    <a:pt x="11630" y="11676"/>
                  </a:lnTo>
                  <a:lnTo>
                    <a:pt x="11831" y="11560"/>
                  </a:lnTo>
                  <a:lnTo>
                    <a:pt x="12032" y="11444"/>
                  </a:lnTo>
                  <a:lnTo>
                    <a:pt x="12434" y="11204"/>
                  </a:lnTo>
                  <a:lnTo>
                    <a:pt x="12698" y="11057"/>
                  </a:lnTo>
                  <a:lnTo>
                    <a:pt x="12968" y="10926"/>
                  </a:lnTo>
                  <a:lnTo>
                    <a:pt x="13239" y="10810"/>
                  </a:lnTo>
                  <a:lnTo>
                    <a:pt x="13518" y="10694"/>
                  </a:lnTo>
                  <a:lnTo>
                    <a:pt x="13796" y="10601"/>
                  </a:lnTo>
                  <a:lnTo>
                    <a:pt x="13943" y="10562"/>
                  </a:lnTo>
                  <a:lnTo>
                    <a:pt x="14090" y="10523"/>
                  </a:lnTo>
                  <a:lnTo>
                    <a:pt x="14237" y="10492"/>
                  </a:lnTo>
                  <a:lnTo>
                    <a:pt x="14392" y="10469"/>
                  </a:lnTo>
                  <a:lnTo>
                    <a:pt x="14547" y="10446"/>
                  </a:lnTo>
                  <a:lnTo>
                    <a:pt x="14709" y="10438"/>
                  </a:lnTo>
                  <a:lnTo>
                    <a:pt x="14918" y="10423"/>
                  </a:lnTo>
                  <a:lnTo>
                    <a:pt x="15127" y="10415"/>
                  </a:lnTo>
                  <a:lnTo>
                    <a:pt x="15537" y="10407"/>
                  </a:lnTo>
                  <a:lnTo>
                    <a:pt x="15955" y="10415"/>
                  </a:lnTo>
                  <a:lnTo>
                    <a:pt x="16365" y="10423"/>
                  </a:lnTo>
                  <a:lnTo>
                    <a:pt x="17193" y="10423"/>
                  </a:lnTo>
                  <a:lnTo>
                    <a:pt x="17611" y="10407"/>
                  </a:lnTo>
                  <a:lnTo>
                    <a:pt x="17820" y="10392"/>
                  </a:lnTo>
                  <a:lnTo>
                    <a:pt x="18029" y="10376"/>
                  </a:lnTo>
                  <a:lnTo>
                    <a:pt x="17998" y="10198"/>
                  </a:lnTo>
                  <a:lnTo>
                    <a:pt x="17951" y="9959"/>
                  </a:lnTo>
                  <a:lnTo>
                    <a:pt x="17889" y="9595"/>
                  </a:lnTo>
                  <a:lnTo>
                    <a:pt x="17882" y="9541"/>
                  </a:lnTo>
                  <a:lnTo>
                    <a:pt x="17882" y="9518"/>
                  </a:lnTo>
                  <a:lnTo>
                    <a:pt x="17866" y="9448"/>
                  </a:lnTo>
                  <a:lnTo>
                    <a:pt x="17789" y="8999"/>
                  </a:lnTo>
                  <a:lnTo>
                    <a:pt x="17742" y="8721"/>
                  </a:lnTo>
                  <a:lnTo>
                    <a:pt x="17688" y="8419"/>
                  </a:lnTo>
                  <a:lnTo>
                    <a:pt x="17673" y="8357"/>
                  </a:lnTo>
                  <a:lnTo>
                    <a:pt x="17673" y="8334"/>
                  </a:lnTo>
                  <a:lnTo>
                    <a:pt x="17595" y="7885"/>
                  </a:lnTo>
                  <a:lnTo>
                    <a:pt x="17340" y="6423"/>
                  </a:lnTo>
                  <a:lnTo>
                    <a:pt x="17255" y="5920"/>
                  </a:lnTo>
                  <a:lnTo>
                    <a:pt x="16999" y="4457"/>
                  </a:lnTo>
                  <a:lnTo>
                    <a:pt x="16907" y="3954"/>
                  </a:lnTo>
                  <a:lnTo>
                    <a:pt x="16651" y="2461"/>
                  </a:lnTo>
                  <a:lnTo>
                    <a:pt x="16535" y="1811"/>
                  </a:lnTo>
                  <a:lnTo>
                    <a:pt x="16535" y="1780"/>
                  </a:lnTo>
                  <a:lnTo>
                    <a:pt x="16527" y="1734"/>
                  </a:lnTo>
                  <a:lnTo>
                    <a:pt x="16520" y="1711"/>
                  </a:lnTo>
                  <a:lnTo>
                    <a:pt x="16512" y="1672"/>
                  </a:lnTo>
                  <a:lnTo>
                    <a:pt x="16504" y="1641"/>
                  </a:lnTo>
                  <a:lnTo>
                    <a:pt x="16504" y="1602"/>
                  </a:lnTo>
                  <a:lnTo>
                    <a:pt x="16497" y="1556"/>
                  </a:lnTo>
                  <a:lnTo>
                    <a:pt x="16481" y="1478"/>
                  </a:lnTo>
                  <a:lnTo>
                    <a:pt x="16388" y="937"/>
                  </a:lnTo>
                  <a:lnTo>
                    <a:pt x="16350" y="705"/>
                  </a:lnTo>
                  <a:lnTo>
                    <a:pt x="16288" y="357"/>
                  </a:lnTo>
                  <a:lnTo>
                    <a:pt x="16249" y="148"/>
                  </a:lnTo>
                  <a:lnTo>
                    <a:pt x="16241" y="101"/>
                  </a:lnTo>
                  <a:lnTo>
                    <a:pt x="16226" y="1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43"/>
            <p:cNvGrpSpPr/>
            <p:nvPr/>
          </p:nvGrpSpPr>
          <p:grpSpPr>
            <a:xfrm>
              <a:off x="-642750" y="1968425"/>
              <a:ext cx="845936" cy="876794"/>
              <a:chOff x="-642750" y="1968425"/>
              <a:chExt cx="845936" cy="876794"/>
            </a:xfrm>
          </p:grpSpPr>
          <p:sp>
            <p:nvSpPr>
              <p:cNvPr id="962" name="Google Shape;962;p43"/>
              <p:cNvSpPr/>
              <p:nvPr/>
            </p:nvSpPr>
            <p:spPr>
              <a:xfrm>
                <a:off x="-608278" y="1968425"/>
                <a:ext cx="811464" cy="586469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2504" extrusionOk="0">
                    <a:moveTo>
                      <a:pt x="15498" y="0"/>
                    </a:moveTo>
                    <a:lnTo>
                      <a:pt x="15235" y="24"/>
                    </a:lnTo>
                    <a:lnTo>
                      <a:pt x="14972" y="31"/>
                    </a:lnTo>
                    <a:lnTo>
                      <a:pt x="14709" y="39"/>
                    </a:lnTo>
                    <a:lnTo>
                      <a:pt x="14446" y="39"/>
                    </a:lnTo>
                    <a:lnTo>
                      <a:pt x="13912" y="24"/>
                    </a:lnTo>
                    <a:lnTo>
                      <a:pt x="13371" y="8"/>
                    </a:lnTo>
                    <a:lnTo>
                      <a:pt x="12566" y="8"/>
                    </a:lnTo>
                    <a:lnTo>
                      <a:pt x="12303" y="24"/>
                    </a:lnTo>
                    <a:lnTo>
                      <a:pt x="12040" y="47"/>
                    </a:lnTo>
                    <a:lnTo>
                      <a:pt x="11777" y="86"/>
                    </a:lnTo>
                    <a:lnTo>
                      <a:pt x="11521" y="132"/>
                    </a:lnTo>
                    <a:lnTo>
                      <a:pt x="11266" y="194"/>
                    </a:lnTo>
                    <a:lnTo>
                      <a:pt x="11042" y="264"/>
                    </a:lnTo>
                    <a:lnTo>
                      <a:pt x="10825" y="349"/>
                    </a:lnTo>
                    <a:lnTo>
                      <a:pt x="10608" y="441"/>
                    </a:lnTo>
                    <a:lnTo>
                      <a:pt x="10400" y="550"/>
                    </a:lnTo>
                    <a:lnTo>
                      <a:pt x="10191" y="658"/>
                    </a:lnTo>
                    <a:lnTo>
                      <a:pt x="9989" y="782"/>
                    </a:lnTo>
                    <a:lnTo>
                      <a:pt x="9587" y="1022"/>
                    </a:lnTo>
                    <a:lnTo>
                      <a:pt x="9378" y="1138"/>
                    </a:lnTo>
                    <a:lnTo>
                      <a:pt x="9177" y="1254"/>
                    </a:lnTo>
                    <a:lnTo>
                      <a:pt x="8968" y="1370"/>
                    </a:lnTo>
                    <a:lnTo>
                      <a:pt x="8759" y="1471"/>
                    </a:lnTo>
                    <a:lnTo>
                      <a:pt x="8543" y="1563"/>
                    </a:lnTo>
                    <a:lnTo>
                      <a:pt x="8326" y="1641"/>
                    </a:lnTo>
                    <a:lnTo>
                      <a:pt x="8102" y="1703"/>
                    </a:lnTo>
                    <a:lnTo>
                      <a:pt x="7985" y="1734"/>
                    </a:lnTo>
                    <a:lnTo>
                      <a:pt x="7869" y="1757"/>
                    </a:lnTo>
                    <a:lnTo>
                      <a:pt x="7630" y="1780"/>
                    </a:lnTo>
                    <a:lnTo>
                      <a:pt x="7397" y="1795"/>
                    </a:lnTo>
                    <a:lnTo>
                      <a:pt x="7165" y="1795"/>
                    </a:lnTo>
                    <a:lnTo>
                      <a:pt x="6933" y="1780"/>
                    </a:lnTo>
                    <a:lnTo>
                      <a:pt x="6701" y="1757"/>
                    </a:lnTo>
                    <a:lnTo>
                      <a:pt x="6469" y="1718"/>
                    </a:lnTo>
                    <a:lnTo>
                      <a:pt x="6005" y="1641"/>
                    </a:lnTo>
                    <a:lnTo>
                      <a:pt x="5540" y="1548"/>
                    </a:lnTo>
                    <a:lnTo>
                      <a:pt x="5308" y="1509"/>
                    </a:lnTo>
                    <a:lnTo>
                      <a:pt x="5076" y="1478"/>
                    </a:lnTo>
                    <a:lnTo>
                      <a:pt x="4844" y="1447"/>
                    </a:lnTo>
                    <a:lnTo>
                      <a:pt x="4612" y="1432"/>
                    </a:lnTo>
                    <a:lnTo>
                      <a:pt x="4380" y="1424"/>
                    </a:lnTo>
                    <a:lnTo>
                      <a:pt x="4140" y="1432"/>
                    </a:lnTo>
                    <a:lnTo>
                      <a:pt x="3885" y="1447"/>
                    </a:lnTo>
                    <a:lnTo>
                      <a:pt x="3629" y="1478"/>
                    </a:lnTo>
                    <a:lnTo>
                      <a:pt x="3366" y="1509"/>
                    </a:lnTo>
                    <a:lnTo>
                      <a:pt x="3111" y="1548"/>
                    </a:lnTo>
                    <a:lnTo>
                      <a:pt x="2585" y="1633"/>
                    </a:lnTo>
                    <a:lnTo>
                      <a:pt x="2066" y="1726"/>
                    </a:lnTo>
                    <a:lnTo>
                      <a:pt x="1030" y="1935"/>
                    </a:lnTo>
                    <a:lnTo>
                      <a:pt x="511" y="2043"/>
                    </a:lnTo>
                    <a:lnTo>
                      <a:pt x="1" y="2136"/>
                    </a:lnTo>
                    <a:lnTo>
                      <a:pt x="1803" y="12504"/>
                    </a:lnTo>
                    <a:lnTo>
                      <a:pt x="2314" y="12411"/>
                    </a:lnTo>
                    <a:lnTo>
                      <a:pt x="2832" y="12311"/>
                    </a:lnTo>
                    <a:lnTo>
                      <a:pt x="3869" y="12102"/>
                    </a:lnTo>
                    <a:lnTo>
                      <a:pt x="4388" y="12001"/>
                    </a:lnTo>
                    <a:lnTo>
                      <a:pt x="4914" y="11916"/>
                    </a:lnTo>
                    <a:lnTo>
                      <a:pt x="5169" y="11877"/>
                    </a:lnTo>
                    <a:lnTo>
                      <a:pt x="5432" y="11846"/>
                    </a:lnTo>
                    <a:lnTo>
                      <a:pt x="5687" y="11823"/>
                    </a:lnTo>
                    <a:lnTo>
                      <a:pt x="5951" y="11800"/>
                    </a:lnTo>
                    <a:lnTo>
                      <a:pt x="6183" y="11792"/>
                    </a:lnTo>
                    <a:lnTo>
                      <a:pt x="6415" y="11800"/>
                    </a:lnTo>
                    <a:lnTo>
                      <a:pt x="6647" y="11823"/>
                    </a:lnTo>
                    <a:lnTo>
                      <a:pt x="6879" y="11846"/>
                    </a:lnTo>
                    <a:lnTo>
                      <a:pt x="7111" y="11885"/>
                    </a:lnTo>
                    <a:lnTo>
                      <a:pt x="7343" y="11924"/>
                    </a:lnTo>
                    <a:lnTo>
                      <a:pt x="7808" y="12009"/>
                    </a:lnTo>
                    <a:lnTo>
                      <a:pt x="8272" y="12094"/>
                    </a:lnTo>
                    <a:lnTo>
                      <a:pt x="8504" y="12125"/>
                    </a:lnTo>
                    <a:lnTo>
                      <a:pt x="8736" y="12148"/>
                    </a:lnTo>
                    <a:lnTo>
                      <a:pt x="8968" y="12164"/>
                    </a:lnTo>
                    <a:lnTo>
                      <a:pt x="9200" y="12171"/>
                    </a:lnTo>
                    <a:lnTo>
                      <a:pt x="9432" y="12156"/>
                    </a:lnTo>
                    <a:lnTo>
                      <a:pt x="9672" y="12125"/>
                    </a:lnTo>
                    <a:lnTo>
                      <a:pt x="9788" y="12102"/>
                    </a:lnTo>
                    <a:lnTo>
                      <a:pt x="9904" y="12078"/>
                    </a:lnTo>
                    <a:lnTo>
                      <a:pt x="10129" y="12009"/>
                    </a:lnTo>
                    <a:lnTo>
                      <a:pt x="10345" y="11931"/>
                    </a:lnTo>
                    <a:lnTo>
                      <a:pt x="10562" y="11839"/>
                    </a:lnTo>
                    <a:lnTo>
                      <a:pt x="10771" y="11738"/>
                    </a:lnTo>
                    <a:lnTo>
                      <a:pt x="10980" y="11630"/>
                    </a:lnTo>
                    <a:lnTo>
                      <a:pt x="11181" y="11514"/>
                    </a:lnTo>
                    <a:lnTo>
                      <a:pt x="11390" y="11390"/>
                    </a:lnTo>
                    <a:lnTo>
                      <a:pt x="11792" y="11150"/>
                    </a:lnTo>
                    <a:lnTo>
                      <a:pt x="11993" y="11034"/>
                    </a:lnTo>
                    <a:lnTo>
                      <a:pt x="12202" y="10918"/>
                    </a:lnTo>
                    <a:lnTo>
                      <a:pt x="12411" y="10817"/>
                    </a:lnTo>
                    <a:lnTo>
                      <a:pt x="12628" y="10717"/>
                    </a:lnTo>
                    <a:lnTo>
                      <a:pt x="12845" y="10632"/>
                    </a:lnTo>
                    <a:lnTo>
                      <a:pt x="13069" y="10562"/>
                    </a:lnTo>
                    <a:lnTo>
                      <a:pt x="13324" y="10500"/>
                    </a:lnTo>
                    <a:lnTo>
                      <a:pt x="13580" y="10454"/>
                    </a:lnTo>
                    <a:lnTo>
                      <a:pt x="13843" y="10423"/>
                    </a:lnTo>
                    <a:lnTo>
                      <a:pt x="14106" y="10399"/>
                    </a:lnTo>
                    <a:lnTo>
                      <a:pt x="14369" y="10384"/>
                    </a:lnTo>
                    <a:lnTo>
                      <a:pt x="14632" y="10376"/>
                    </a:lnTo>
                    <a:lnTo>
                      <a:pt x="14903" y="10376"/>
                    </a:lnTo>
                    <a:lnTo>
                      <a:pt x="15173" y="10384"/>
                    </a:lnTo>
                    <a:lnTo>
                      <a:pt x="15715" y="10399"/>
                    </a:lnTo>
                    <a:lnTo>
                      <a:pt x="16249" y="10407"/>
                    </a:lnTo>
                    <a:lnTo>
                      <a:pt x="16775" y="10407"/>
                    </a:lnTo>
                    <a:lnTo>
                      <a:pt x="17038" y="10392"/>
                    </a:lnTo>
                    <a:lnTo>
                      <a:pt x="17301" y="10376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3"/>
              <p:cNvSpPr/>
              <p:nvPr/>
            </p:nvSpPr>
            <p:spPr>
              <a:xfrm>
                <a:off x="-605370" y="1985122"/>
                <a:ext cx="760296" cy="292531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37" extrusionOk="0">
                    <a:moveTo>
                      <a:pt x="15498" y="0"/>
                    </a:moveTo>
                    <a:lnTo>
                      <a:pt x="15313" y="116"/>
                    </a:lnTo>
                    <a:lnTo>
                      <a:pt x="15127" y="232"/>
                    </a:lnTo>
                    <a:lnTo>
                      <a:pt x="14756" y="457"/>
                    </a:lnTo>
                    <a:lnTo>
                      <a:pt x="14369" y="666"/>
                    </a:lnTo>
                    <a:lnTo>
                      <a:pt x="13990" y="867"/>
                    </a:lnTo>
                    <a:lnTo>
                      <a:pt x="13603" y="1068"/>
                    </a:lnTo>
                    <a:lnTo>
                      <a:pt x="13216" y="1277"/>
                    </a:lnTo>
                    <a:lnTo>
                      <a:pt x="12837" y="1486"/>
                    </a:lnTo>
                    <a:lnTo>
                      <a:pt x="12651" y="1594"/>
                    </a:lnTo>
                    <a:lnTo>
                      <a:pt x="12465" y="1710"/>
                    </a:lnTo>
                    <a:lnTo>
                      <a:pt x="12249" y="1857"/>
                    </a:lnTo>
                    <a:lnTo>
                      <a:pt x="12040" y="2012"/>
                    </a:lnTo>
                    <a:lnTo>
                      <a:pt x="11839" y="2175"/>
                    </a:lnTo>
                    <a:lnTo>
                      <a:pt x="11645" y="2337"/>
                    </a:lnTo>
                    <a:lnTo>
                      <a:pt x="11459" y="2507"/>
                    </a:lnTo>
                    <a:lnTo>
                      <a:pt x="11281" y="2685"/>
                    </a:lnTo>
                    <a:lnTo>
                      <a:pt x="11104" y="2871"/>
                    </a:lnTo>
                    <a:lnTo>
                      <a:pt x="10933" y="3057"/>
                    </a:lnTo>
                    <a:lnTo>
                      <a:pt x="10601" y="3436"/>
                    </a:lnTo>
                    <a:lnTo>
                      <a:pt x="10276" y="3830"/>
                    </a:lnTo>
                    <a:lnTo>
                      <a:pt x="9641" y="4620"/>
                    </a:lnTo>
                    <a:lnTo>
                      <a:pt x="9007" y="952"/>
                    </a:lnTo>
                    <a:lnTo>
                      <a:pt x="8751" y="1076"/>
                    </a:lnTo>
                    <a:lnTo>
                      <a:pt x="8496" y="1192"/>
                    </a:lnTo>
                    <a:lnTo>
                      <a:pt x="9177" y="5146"/>
                    </a:lnTo>
                    <a:lnTo>
                      <a:pt x="8991" y="5215"/>
                    </a:lnTo>
                    <a:lnTo>
                      <a:pt x="8813" y="5277"/>
                    </a:lnTo>
                    <a:lnTo>
                      <a:pt x="8651" y="5324"/>
                    </a:lnTo>
                    <a:lnTo>
                      <a:pt x="8496" y="5355"/>
                    </a:lnTo>
                    <a:lnTo>
                      <a:pt x="8334" y="5378"/>
                    </a:lnTo>
                    <a:lnTo>
                      <a:pt x="8163" y="5393"/>
                    </a:lnTo>
                    <a:lnTo>
                      <a:pt x="7985" y="5393"/>
                    </a:lnTo>
                    <a:lnTo>
                      <a:pt x="7776" y="5386"/>
                    </a:lnTo>
                    <a:lnTo>
                      <a:pt x="7088" y="1439"/>
                    </a:lnTo>
                    <a:lnTo>
                      <a:pt x="6809" y="1416"/>
                    </a:lnTo>
                    <a:lnTo>
                      <a:pt x="6531" y="1378"/>
                    </a:lnTo>
                    <a:lnTo>
                      <a:pt x="7165" y="5053"/>
                    </a:lnTo>
                    <a:lnTo>
                      <a:pt x="6283" y="4519"/>
                    </a:lnTo>
                    <a:lnTo>
                      <a:pt x="5842" y="4271"/>
                    </a:lnTo>
                    <a:lnTo>
                      <a:pt x="5401" y="4032"/>
                    </a:lnTo>
                    <a:lnTo>
                      <a:pt x="5177" y="3915"/>
                    </a:lnTo>
                    <a:lnTo>
                      <a:pt x="4952" y="3799"/>
                    </a:lnTo>
                    <a:lnTo>
                      <a:pt x="4728" y="3691"/>
                    </a:lnTo>
                    <a:lnTo>
                      <a:pt x="4496" y="3590"/>
                    </a:lnTo>
                    <a:lnTo>
                      <a:pt x="4256" y="3490"/>
                    </a:lnTo>
                    <a:lnTo>
                      <a:pt x="4016" y="3397"/>
                    </a:lnTo>
                    <a:lnTo>
                      <a:pt x="3776" y="3312"/>
                    </a:lnTo>
                    <a:lnTo>
                      <a:pt x="3521" y="3227"/>
                    </a:lnTo>
                    <a:lnTo>
                      <a:pt x="0" y="2128"/>
                    </a:lnTo>
                    <a:lnTo>
                      <a:pt x="101" y="2708"/>
                    </a:lnTo>
                    <a:lnTo>
                      <a:pt x="1409" y="3111"/>
                    </a:lnTo>
                    <a:lnTo>
                      <a:pt x="2097" y="3327"/>
                    </a:lnTo>
                    <a:lnTo>
                      <a:pt x="2770" y="3544"/>
                    </a:lnTo>
                    <a:lnTo>
                      <a:pt x="3436" y="3768"/>
                    </a:lnTo>
                    <a:lnTo>
                      <a:pt x="3761" y="3884"/>
                    </a:lnTo>
                    <a:lnTo>
                      <a:pt x="4086" y="4008"/>
                    </a:lnTo>
                    <a:lnTo>
                      <a:pt x="4403" y="4132"/>
                    </a:lnTo>
                    <a:lnTo>
                      <a:pt x="4720" y="4264"/>
                    </a:lnTo>
                    <a:lnTo>
                      <a:pt x="5037" y="4403"/>
                    </a:lnTo>
                    <a:lnTo>
                      <a:pt x="5355" y="4550"/>
                    </a:lnTo>
                    <a:lnTo>
                      <a:pt x="5672" y="4705"/>
                    </a:lnTo>
                    <a:lnTo>
                      <a:pt x="5981" y="4867"/>
                    </a:lnTo>
                    <a:lnTo>
                      <a:pt x="6291" y="5045"/>
                    </a:lnTo>
                    <a:lnTo>
                      <a:pt x="6600" y="5223"/>
                    </a:lnTo>
                    <a:lnTo>
                      <a:pt x="6260" y="5161"/>
                    </a:lnTo>
                    <a:lnTo>
                      <a:pt x="5974" y="5107"/>
                    </a:lnTo>
                    <a:lnTo>
                      <a:pt x="5687" y="5068"/>
                    </a:lnTo>
                    <a:lnTo>
                      <a:pt x="5355" y="5030"/>
                    </a:lnTo>
                    <a:lnTo>
                      <a:pt x="5045" y="4890"/>
                    </a:lnTo>
                    <a:lnTo>
                      <a:pt x="4736" y="4767"/>
                    </a:lnTo>
                    <a:lnTo>
                      <a:pt x="4426" y="4635"/>
                    </a:lnTo>
                    <a:lnTo>
                      <a:pt x="4109" y="4519"/>
                    </a:lnTo>
                    <a:lnTo>
                      <a:pt x="3792" y="4403"/>
                    </a:lnTo>
                    <a:lnTo>
                      <a:pt x="3467" y="4295"/>
                    </a:lnTo>
                    <a:lnTo>
                      <a:pt x="2817" y="4086"/>
                    </a:lnTo>
                    <a:lnTo>
                      <a:pt x="2159" y="3892"/>
                    </a:lnTo>
                    <a:lnTo>
                      <a:pt x="1509" y="3699"/>
                    </a:lnTo>
                    <a:lnTo>
                      <a:pt x="852" y="3505"/>
                    </a:lnTo>
                    <a:lnTo>
                      <a:pt x="209" y="3312"/>
                    </a:lnTo>
                    <a:lnTo>
                      <a:pt x="310" y="3884"/>
                    </a:lnTo>
                    <a:lnTo>
                      <a:pt x="4217" y="5107"/>
                    </a:lnTo>
                    <a:lnTo>
                      <a:pt x="627" y="5726"/>
                    </a:lnTo>
                    <a:lnTo>
                      <a:pt x="712" y="6237"/>
                    </a:lnTo>
                    <a:lnTo>
                      <a:pt x="1440" y="6097"/>
                    </a:lnTo>
                    <a:lnTo>
                      <a:pt x="2159" y="5958"/>
                    </a:lnTo>
                    <a:lnTo>
                      <a:pt x="2871" y="5827"/>
                    </a:lnTo>
                    <a:lnTo>
                      <a:pt x="3235" y="5772"/>
                    </a:lnTo>
                    <a:lnTo>
                      <a:pt x="3591" y="5718"/>
                    </a:lnTo>
                    <a:lnTo>
                      <a:pt x="3954" y="5672"/>
                    </a:lnTo>
                    <a:lnTo>
                      <a:pt x="4310" y="5633"/>
                    </a:lnTo>
                    <a:lnTo>
                      <a:pt x="4674" y="5610"/>
                    </a:lnTo>
                    <a:lnTo>
                      <a:pt x="5030" y="5594"/>
                    </a:lnTo>
                    <a:lnTo>
                      <a:pt x="5393" y="5594"/>
                    </a:lnTo>
                    <a:lnTo>
                      <a:pt x="5757" y="5610"/>
                    </a:lnTo>
                    <a:lnTo>
                      <a:pt x="6113" y="5641"/>
                    </a:lnTo>
                    <a:lnTo>
                      <a:pt x="6299" y="5664"/>
                    </a:lnTo>
                    <a:lnTo>
                      <a:pt x="6477" y="5687"/>
                    </a:lnTo>
                    <a:lnTo>
                      <a:pt x="6817" y="5757"/>
                    </a:lnTo>
                    <a:lnTo>
                      <a:pt x="7103" y="5803"/>
                    </a:lnTo>
                    <a:lnTo>
                      <a:pt x="7397" y="5850"/>
                    </a:lnTo>
                    <a:lnTo>
                      <a:pt x="7730" y="5881"/>
                    </a:lnTo>
                    <a:lnTo>
                      <a:pt x="7862" y="5888"/>
                    </a:lnTo>
                    <a:lnTo>
                      <a:pt x="8070" y="5896"/>
                    </a:lnTo>
                    <a:lnTo>
                      <a:pt x="8256" y="5896"/>
                    </a:lnTo>
                    <a:lnTo>
                      <a:pt x="8426" y="5881"/>
                    </a:lnTo>
                    <a:lnTo>
                      <a:pt x="8581" y="5865"/>
                    </a:lnTo>
                    <a:lnTo>
                      <a:pt x="8744" y="5827"/>
                    </a:lnTo>
                    <a:lnTo>
                      <a:pt x="8906" y="5780"/>
                    </a:lnTo>
                    <a:lnTo>
                      <a:pt x="9076" y="5718"/>
                    </a:lnTo>
                    <a:lnTo>
                      <a:pt x="9270" y="5649"/>
                    </a:lnTo>
                    <a:lnTo>
                      <a:pt x="9394" y="5594"/>
                    </a:lnTo>
                    <a:lnTo>
                      <a:pt x="9695" y="5447"/>
                    </a:lnTo>
                    <a:lnTo>
                      <a:pt x="9951" y="5316"/>
                    </a:lnTo>
                    <a:lnTo>
                      <a:pt x="10206" y="5169"/>
                    </a:lnTo>
                    <a:lnTo>
                      <a:pt x="10508" y="4991"/>
                    </a:lnTo>
                    <a:lnTo>
                      <a:pt x="10686" y="4898"/>
                    </a:lnTo>
                    <a:lnTo>
                      <a:pt x="10856" y="4805"/>
                    </a:lnTo>
                    <a:lnTo>
                      <a:pt x="11034" y="4728"/>
                    </a:lnTo>
                    <a:lnTo>
                      <a:pt x="11212" y="4658"/>
                    </a:lnTo>
                    <a:lnTo>
                      <a:pt x="11390" y="4589"/>
                    </a:lnTo>
                    <a:lnTo>
                      <a:pt x="11560" y="4534"/>
                    </a:lnTo>
                    <a:lnTo>
                      <a:pt x="11730" y="4480"/>
                    </a:lnTo>
                    <a:lnTo>
                      <a:pt x="11908" y="4434"/>
                    </a:lnTo>
                    <a:lnTo>
                      <a:pt x="12078" y="4395"/>
                    </a:lnTo>
                    <a:lnTo>
                      <a:pt x="12256" y="4356"/>
                    </a:lnTo>
                    <a:lnTo>
                      <a:pt x="12597" y="4302"/>
                    </a:lnTo>
                    <a:lnTo>
                      <a:pt x="12945" y="4256"/>
                    </a:lnTo>
                    <a:lnTo>
                      <a:pt x="13293" y="4225"/>
                    </a:lnTo>
                    <a:lnTo>
                      <a:pt x="13641" y="4209"/>
                    </a:lnTo>
                    <a:lnTo>
                      <a:pt x="13990" y="4194"/>
                    </a:lnTo>
                    <a:lnTo>
                      <a:pt x="14709" y="4179"/>
                    </a:lnTo>
                    <a:lnTo>
                      <a:pt x="15073" y="4171"/>
                    </a:lnTo>
                    <a:lnTo>
                      <a:pt x="15444" y="4155"/>
                    </a:lnTo>
                    <a:lnTo>
                      <a:pt x="15823" y="4132"/>
                    </a:lnTo>
                    <a:lnTo>
                      <a:pt x="16210" y="4101"/>
                    </a:lnTo>
                    <a:lnTo>
                      <a:pt x="16117" y="3598"/>
                    </a:lnTo>
                    <a:lnTo>
                      <a:pt x="15893" y="3621"/>
                    </a:lnTo>
                    <a:lnTo>
                      <a:pt x="15661" y="3637"/>
                    </a:lnTo>
                    <a:lnTo>
                      <a:pt x="15197" y="3652"/>
                    </a:lnTo>
                    <a:lnTo>
                      <a:pt x="14740" y="3660"/>
                    </a:lnTo>
                    <a:lnTo>
                      <a:pt x="14284" y="3660"/>
                    </a:lnTo>
                    <a:lnTo>
                      <a:pt x="13819" y="3652"/>
                    </a:lnTo>
                    <a:lnTo>
                      <a:pt x="13363" y="3652"/>
                    </a:lnTo>
                    <a:lnTo>
                      <a:pt x="12899" y="3660"/>
                    </a:lnTo>
                    <a:lnTo>
                      <a:pt x="12442" y="3683"/>
                    </a:lnTo>
                    <a:lnTo>
                      <a:pt x="12860" y="3436"/>
                    </a:lnTo>
                    <a:lnTo>
                      <a:pt x="13278" y="3196"/>
                    </a:lnTo>
                    <a:lnTo>
                      <a:pt x="14129" y="2732"/>
                    </a:lnTo>
                    <a:lnTo>
                      <a:pt x="14554" y="2500"/>
                    </a:lnTo>
                    <a:lnTo>
                      <a:pt x="14980" y="2267"/>
                    </a:lnTo>
                    <a:lnTo>
                      <a:pt x="15390" y="2020"/>
                    </a:lnTo>
                    <a:lnTo>
                      <a:pt x="15599" y="1888"/>
                    </a:lnTo>
                    <a:lnTo>
                      <a:pt x="15800" y="1757"/>
                    </a:lnTo>
                    <a:lnTo>
                      <a:pt x="15699" y="1176"/>
                    </a:lnTo>
                    <a:lnTo>
                      <a:pt x="15429" y="1362"/>
                    </a:lnTo>
                    <a:lnTo>
                      <a:pt x="15150" y="1532"/>
                    </a:lnTo>
                    <a:lnTo>
                      <a:pt x="14864" y="1703"/>
                    </a:lnTo>
                    <a:lnTo>
                      <a:pt x="14585" y="1865"/>
                    </a:lnTo>
                    <a:lnTo>
                      <a:pt x="14013" y="2175"/>
                    </a:lnTo>
                    <a:lnTo>
                      <a:pt x="13448" y="2492"/>
                    </a:lnTo>
                    <a:lnTo>
                      <a:pt x="13169" y="2654"/>
                    </a:lnTo>
                    <a:lnTo>
                      <a:pt x="12891" y="2817"/>
                    </a:lnTo>
                    <a:lnTo>
                      <a:pt x="12620" y="2987"/>
                    </a:lnTo>
                    <a:lnTo>
                      <a:pt x="12349" y="3165"/>
                    </a:lnTo>
                    <a:lnTo>
                      <a:pt x="12086" y="3351"/>
                    </a:lnTo>
                    <a:lnTo>
                      <a:pt x="11831" y="3552"/>
                    </a:lnTo>
                    <a:lnTo>
                      <a:pt x="11583" y="3768"/>
                    </a:lnTo>
                    <a:lnTo>
                      <a:pt x="11343" y="3993"/>
                    </a:lnTo>
                    <a:lnTo>
                      <a:pt x="11042" y="4132"/>
                    </a:lnTo>
                    <a:lnTo>
                      <a:pt x="10786" y="4271"/>
                    </a:lnTo>
                    <a:lnTo>
                      <a:pt x="10531" y="4418"/>
                    </a:lnTo>
                    <a:lnTo>
                      <a:pt x="10229" y="4596"/>
                    </a:lnTo>
                    <a:lnTo>
                      <a:pt x="10523" y="4240"/>
                    </a:lnTo>
                    <a:lnTo>
                      <a:pt x="10809" y="3892"/>
                    </a:lnTo>
                    <a:lnTo>
                      <a:pt x="11104" y="3560"/>
                    </a:lnTo>
                    <a:lnTo>
                      <a:pt x="11258" y="3397"/>
                    </a:lnTo>
                    <a:lnTo>
                      <a:pt x="11413" y="3242"/>
                    </a:lnTo>
                    <a:lnTo>
                      <a:pt x="11568" y="3088"/>
                    </a:lnTo>
                    <a:lnTo>
                      <a:pt x="11730" y="2941"/>
                    </a:lnTo>
                    <a:lnTo>
                      <a:pt x="11900" y="2794"/>
                    </a:lnTo>
                    <a:lnTo>
                      <a:pt x="12071" y="2647"/>
                    </a:lnTo>
                    <a:lnTo>
                      <a:pt x="12256" y="2515"/>
                    </a:lnTo>
                    <a:lnTo>
                      <a:pt x="12442" y="2383"/>
                    </a:lnTo>
                    <a:lnTo>
                      <a:pt x="12636" y="2252"/>
                    </a:lnTo>
                    <a:lnTo>
                      <a:pt x="12837" y="2128"/>
                    </a:lnTo>
                    <a:lnTo>
                      <a:pt x="13185" y="1935"/>
                    </a:lnTo>
                    <a:lnTo>
                      <a:pt x="13533" y="1749"/>
                    </a:lnTo>
                    <a:lnTo>
                      <a:pt x="14229" y="1378"/>
                    </a:lnTo>
                    <a:lnTo>
                      <a:pt x="14578" y="1192"/>
                    </a:lnTo>
                    <a:lnTo>
                      <a:pt x="14918" y="998"/>
                    </a:lnTo>
                    <a:lnTo>
                      <a:pt x="15258" y="790"/>
                    </a:lnTo>
                    <a:lnTo>
                      <a:pt x="15591" y="57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3"/>
              <p:cNvSpPr/>
              <p:nvPr/>
            </p:nvSpPr>
            <p:spPr>
              <a:xfrm>
                <a:off x="-560017" y="2246034"/>
                <a:ext cx="760296" cy="292906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6245" extrusionOk="0">
                    <a:moveTo>
                      <a:pt x="15498" y="0"/>
                    </a:moveTo>
                    <a:lnTo>
                      <a:pt x="15112" y="31"/>
                    </a:lnTo>
                    <a:lnTo>
                      <a:pt x="14732" y="55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30" y="109"/>
                    </a:lnTo>
                    <a:lnTo>
                      <a:pt x="12582" y="132"/>
                    </a:lnTo>
                    <a:lnTo>
                      <a:pt x="12233" y="155"/>
                    </a:lnTo>
                    <a:lnTo>
                      <a:pt x="11885" y="202"/>
                    </a:lnTo>
                    <a:lnTo>
                      <a:pt x="11537" y="256"/>
                    </a:lnTo>
                    <a:lnTo>
                      <a:pt x="11367" y="295"/>
                    </a:lnTo>
                    <a:lnTo>
                      <a:pt x="11197" y="333"/>
                    </a:lnTo>
                    <a:lnTo>
                      <a:pt x="11019" y="380"/>
                    </a:lnTo>
                    <a:lnTo>
                      <a:pt x="10848" y="434"/>
                    </a:lnTo>
                    <a:lnTo>
                      <a:pt x="10670" y="488"/>
                    </a:lnTo>
                    <a:lnTo>
                      <a:pt x="10500" y="558"/>
                    </a:lnTo>
                    <a:lnTo>
                      <a:pt x="10322" y="627"/>
                    </a:lnTo>
                    <a:lnTo>
                      <a:pt x="10144" y="705"/>
                    </a:lnTo>
                    <a:lnTo>
                      <a:pt x="9966" y="797"/>
                    </a:lnTo>
                    <a:lnTo>
                      <a:pt x="9788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4" y="1347"/>
                    </a:lnTo>
                    <a:lnTo>
                      <a:pt x="8682" y="1494"/>
                    </a:lnTo>
                    <a:lnTo>
                      <a:pt x="8558" y="1548"/>
                    </a:lnTo>
                    <a:lnTo>
                      <a:pt x="8365" y="1625"/>
                    </a:lnTo>
                    <a:lnTo>
                      <a:pt x="8187" y="1679"/>
                    </a:lnTo>
                    <a:lnTo>
                      <a:pt x="8024" y="1726"/>
                    </a:lnTo>
                    <a:lnTo>
                      <a:pt x="7869" y="1765"/>
                    </a:lnTo>
                    <a:lnTo>
                      <a:pt x="7707" y="1780"/>
                    </a:lnTo>
                    <a:lnTo>
                      <a:pt x="7545" y="1796"/>
                    </a:lnTo>
                    <a:lnTo>
                      <a:pt x="7359" y="1796"/>
                    </a:lnTo>
                    <a:lnTo>
                      <a:pt x="7150" y="1788"/>
                    </a:lnTo>
                    <a:lnTo>
                      <a:pt x="7011" y="1780"/>
                    </a:lnTo>
                    <a:lnTo>
                      <a:pt x="6686" y="1749"/>
                    </a:lnTo>
                    <a:lnTo>
                      <a:pt x="6392" y="1710"/>
                    </a:lnTo>
                    <a:lnTo>
                      <a:pt x="6105" y="1656"/>
                    </a:lnTo>
                    <a:lnTo>
                      <a:pt x="5765" y="1587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38" y="1509"/>
                    </a:lnTo>
                    <a:lnTo>
                      <a:pt x="4682" y="1494"/>
                    </a:lnTo>
                    <a:lnTo>
                      <a:pt x="4318" y="1494"/>
                    </a:lnTo>
                    <a:lnTo>
                      <a:pt x="3954" y="1509"/>
                    </a:lnTo>
                    <a:lnTo>
                      <a:pt x="3598" y="1532"/>
                    </a:lnTo>
                    <a:lnTo>
                      <a:pt x="3243" y="1571"/>
                    </a:lnTo>
                    <a:lnTo>
                      <a:pt x="2879" y="1618"/>
                    </a:lnTo>
                    <a:lnTo>
                      <a:pt x="2523" y="1672"/>
                    </a:lnTo>
                    <a:lnTo>
                      <a:pt x="2159" y="1726"/>
                    </a:lnTo>
                    <a:lnTo>
                      <a:pt x="1440" y="1865"/>
                    </a:lnTo>
                    <a:lnTo>
                      <a:pt x="720" y="1997"/>
                    </a:lnTo>
                    <a:lnTo>
                      <a:pt x="1" y="2136"/>
                    </a:lnTo>
                    <a:lnTo>
                      <a:pt x="93" y="2639"/>
                    </a:lnTo>
                    <a:lnTo>
                      <a:pt x="3676" y="2012"/>
                    </a:lnTo>
                    <a:lnTo>
                      <a:pt x="411" y="4480"/>
                    </a:lnTo>
                    <a:lnTo>
                      <a:pt x="511" y="5053"/>
                    </a:lnTo>
                    <a:lnTo>
                      <a:pt x="1030" y="4651"/>
                    </a:lnTo>
                    <a:lnTo>
                      <a:pt x="1556" y="4241"/>
                    </a:lnTo>
                    <a:lnTo>
                      <a:pt x="2074" y="3823"/>
                    </a:lnTo>
                    <a:lnTo>
                      <a:pt x="2608" y="3413"/>
                    </a:lnTo>
                    <a:lnTo>
                      <a:pt x="3142" y="3010"/>
                    </a:lnTo>
                    <a:lnTo>
                      <a:pt x="3413" y="2817"/>
                    </a:lnTo>
                    <a:lnTo>
                      <a:pt x="3684" y="2631"/>
                    </a:lnTo>
                    <a:lnTo>
                      <a:pt x="3962" y="2445"/>
                    </a:lnTo>
                    <a:lnTo>
                      <a:pt x="4241" y="2268"/>
                    </a:lnTo>
                    <a:lnTo>
                      <a:pt x="4527" y="2097"/>
                    </a:lnTo>
                    <a:lnTo>
                      <a:pt x="4813" y="1943"/>
                    </a:lnTo>
                    <a:lnTo>
                      <a:pt x="5146" y="1974"/>
                    </a:lnTo>
                    <a:lnTo>
                      <a:pt x="5440" y="2020"/>
                    </a:lnTo>
                    <a:lnTo>
                      <a:pt x="5726" y="2066"/>
                    </a:lnTo>
                    <a:lnTo>
                      <a:pt x="6067" y="2136"/>
                    </a:lnTo>
                    <a:lnTo>
                      <a:pt x="5866" y="2198"/>
                    </a:lnTo>
                    <a:lnTo>
                      <a:pt x="5672" y="2275"/>
                    </a:lnTo>
                    <a:lnTo>
                      <a:pt x="5486" y="2353"/>
                    </a:lnTo>
                    <a:lnTo>
                      <a:pt x="5301" y="2430"/>
                    </a:lnTo>
                    <a:lnTo>
                      <a:pt x="4929" y="2608"/>
                    </a:lnTo>
                    <a:lnTo>
                      <a:pt x="4566" y="2794"/>
                    </a:lnTo>
                    <a:lnTo>
                      <a:pt x="4217" y="2995"/>
                    </a:lnTo>
                    <a:lnTo>
                      <a:pt x="3869" y="3211"/>
                    </a:lnTo>
                    <a:lnTo>
                      <a:pt x="3529" y="3436"/>
                    </a:lnTo>
                    <a:lnTo>
                      <a:pt x="3196" y="3668"/>
                    </a:lnTo>
                    <a:lnTo>
                      <a:pt x="2871" y="3908"/>
                    </a:lnTo>
                    <a:lnTo>
                      <a:pt x="2538" y="4155"/>
                    </a:lnTo>
                    <a:lnTo>
                      <a:pt x="1896" y="4658"/>
                    </a:lnTo>
                    <a:lnTo>
                      <a:pt x="1254" y="5161"/>
                    </a:lnTo>
                    <a:lnTo>
                      <a:pt x="612" y="5656"/>
                    </a:lnTo>
                    <a:lnTo>
                      <a:pt x="712" y="6237"/>
                    </a:lnTo>
                    <a:lnTo>
                      <a:pt x="2144" y="5146"/>
                    </a:lnTo>
                    <a:lnTo>
                      <a:pt x="2500" y="4883"/>
                    </a:lnTo>
                    <a:lnTo>
                      <a:pt x="2856" y="4620"/>
                    </a:lnTo>
                    <a:lnTo>
                      <a:pt x="3204" y="4372"/>
                    </a:lnTo>
                    <a:lnTo>
                      <a:pt x="3568" y="4124"/>
                    </a:lnTo>
                    <a:lnTo>
                      <a:pt x="3931" y="3885"/>
                    </a:lnTo>
                    <a:lnTo>
                      <a:pt x="4295" y="3660"/>
                    </a:lnTo>
                    <a:lnTo>
                      <a:pt x="4674" y="3436"/>
                    </a:lnTo>
                    <a:lnTo>
                      <a:pt x="5061" y="3227"/>
                    </a:lnTo>
                    <a:lnTo>
                      <a:pt x="5455" y="3034"/>
                    </a:lnTo>
                    <a:lnTo>
                      <a:pt x="5866" y="2848"/>
                    </a:lnTo>
                    <a:lnTo>
                      <a:pt x="6291" y="2678"/>
                    </a:lnTo>
                    <a:lnTo>
                      <a:pt x="6508" y="2592"/>
                    </a:lnTo>
                    <a:lnTo>
                      <a:pt x="6724" y="2515"/>
                    </a:lnTo>
                    <a:lnTo>
                      <a:pt x="7367" y="6190"/>
                    </a:lnTo>
                    <a:lnTo>
                      <a:pt x="7645" y="6221"/>
                    </a:lnTo>
                    <a:lnTo>
                      <a:pt x="7924" y="6245"/>
                    </a:lnTo>
                    <a:lnTo>
                      <a:pt x="7243" y="2291"/>
                    </a:lnTo>
                    <a:lnTo>
                      <a:pt x="7243" y="2291"/>
                    </a:lnTo>
                    <a:lnTo>
                      <a:pt x="7444" y="2298"/>
                    </a:lnTo>
                    <a:lnTo>
                      <a:pt x="7630" y="2298"/>
                    </a:lnTo>
                    <a:lnTo>
                      <a:pt x="7800" y="2291"/>
                    </a:lnTo>
                    <a:lnTo>
                      <a:pt x="7955" y="2268"/>
                    </a:lnTo>
                    <a:lnTo>
                      <a:pt x="8117" y="2229"/>
                    </a:lnTo>
                    <a:lnTo>
                      <a:pt x="8280" y="2182"/>
                    </a:lnTo>
                    <a:lnTo>
                      <a:pt x="8450" y="2128"/>
                    </a:lnTo>
                    <a:lnTo>
                      <a:pt x="8643" y="2051"/>
                    </a:lnTo>
                    <a:lnTo>
                      <a:pt x="9332" y="5997"/>
                    </a:lnTo>
                    <a:lnTo>
                      <a:pt x="9587" y="5889"/>
                    </a:lnTo>
                    <a:lnTo>
                      <a:pt x="9842" y="5757"/>
                    </a:lnTo>
                    <a:lnTo>
                      <a:pt x="9200" y="2082"/>
                    </a:lnTo>
                    <a:lnTo>
                      <a:pt x="10082" y="2082"/>
                    </a:lnTo>
                    <a:lnTo>
                      <a:pt x="10508" y="2090"/>
                    </a:lnTo>
                    <a:lnTo>
                      <a:pt x="10725" y="2105"/>
                    </a:lnTo>
                    <a:lnTo>
                      <a:pt x="10933" y="2121"/>
                    </a:lnTo>
                    <a:lnTo>
                      <a:pt x="11142" y="2144"/>
                    </a:lnTo>
                    <a:lnTo>
                      <a:pt x="11351" y="2167"/>
                    </a:lnTo>
                    <a:lnTo>
                      <a:pt x="11560" y="2206"/>
                    </a:lnTo>
                    <a:lnTo>
                      <a:pt x="11761" y="2244"/>
                    </a:lnTo>
                    <a:lnTo>
                      <a:pt x="11970" y="2298"/>
                    </a:lnTo>
                    <a:lnTo>
                      <a:pt x="12179" y="2353"/>
                    </a:lnTo>
                    <a:lnTo>
                      <a:pt x="12388" y="2422"/>
                    </a:lnTo>
                    <a:lnTo>
                      <a:pt x="12605" y="2500"/>
                    </a:lnTo>
                    <a:lnTo>
                      <a:pt x="12829" y="2592"/>
                    </a:lnTo>
                    <a:lnTo>
                      <a:pt x="13061" y="2685"/>
                    </a:lnTo>
                    <a:lnTo>
                      <a:pt x="13510" y="2887"/>
                    </a:lnTo>
                    <a:lnTo>
                      <a:pt x="13959" y="3095"/>
                    </a:lnTo>
                    <a:lnTo>
                      <a:pt x="14400" y="3312"/>
                    </a:lnTo>
                    <a:lnTo>
                      <a:pt x="14841" y="3521"/>
                    </a:lnTo>
                    <a:lnTo>
                      <a:pt x="15290" y="3730"/>
                    </a:lnTo>
                    <a:lnTo>
                      <a:pt x="15746" y="3923"/>
                    </a:lnTo>
                    <a:lnTo>
                      <a:pt x="15978" y="4016"/>
                    </a:lnTo>
                    <a:lnTo>
                      <a:pt x="16210" y="4101"/>
                    </a:lnTo>
                    <a:lnTo>
                      <a:pt x="16110" y="3529"/>
                    </a:lnTo>
                    <a:lnTo>
                      <a:pt x="15746" y="3389"/>
                    </a:lnTo>
                    <a:lnTo>
                      <a:pt x="15390" y="3250"/>
                    </a:lnTo>
                    <a:lnTo>
                      <a:pt x="15042" y="3095"/>
                    </a:lnTo>
                    <a:lnTo>
                      <a:pt x="14694" y="2941"/>
                    </a:lnTo>
                    <a:lnTo>
                      <a:pt x="13997" y="2616"/>
                    </a:lnTo>
                    <a:lnTo>
                      <a:pt x="13309" y="2283"/>
                    </a:lnTo>
                    <a:lnTo>
                      <a:pt x="13077" y="2182"/>
                    </a:lnTo>
                    <a:lnTo>
                      <a:pt x="12852" y="2090"/>
                    </a:lnTo>
                    <a:lnTo>
                      <a:pt x="12636" y="1997"/>
                    </a:lnTo>
                    <a:lnTo>
                      <a:pt x="12411" y="1919"/>
                    </a:lnTo>
                    <a:lnTo>
                      <a:pt x="12202" y="1850"/>
                    </a:lnTo>
                    <a:lnTo>
                      <a:pt x="11986" y="1780"/>
                    </a:lnTo>
                    <a:lnTo>
                      <a:pt x="11769" y="1718"/>
                    </a:lnTo>
                    <a:lnTo>
                      <a:pt x="11552" y="1672"/>
                    </a:lnTo>
                    <a:lnTo>
                      <a:pt x="11336" y="1625"/>
                    </a:lnTo>
                    <a:lnTo>
                      <a:pt x="11119" y="1587"/>
                    </a:lnTo>
                    <a:lnTo>
                      <a:pt x="10895" y="1556"/>
                    </a:lnTo>
                    <a:lnTo>
                      <a:pt x="10670" y="1532"/>
                    </a:lnTo>
                    <a:lnTo>
                      <a:pt x="10438" y="1517"/>
                    </a:lnTo>
                    <a:lnTo>
                      <a:pt x="10198" y="1502"/>
                    </a:lnTo>
                    <a:lnTo>
                      <a:pt x="9695" y="1502"/>
                    </a:lnTo>
                    <a:lnTo>
                      <a:pt x="9990" y="1331"/>
                    </a:lnTo>
                    <a:lnTo>
                      <a:pt x="10245" y="1184"/>
                    </a:lnTo>
                    <a:lnTo>
                      <a:pt x="10500" y="1045"/>
                    </a:lnTo>
                    <a:lnTo>
                      <a:pt x="10802" y="898"/>
                    </a:lnTo>
                    <a:lnTo>
                      <a:pt x="11065" y="929"/>
                    </a:lnTo>
                    <a:lnTo>
                      <a:pt x="11328" y="968"/>
                    </a:lnTo>
                    <a:lnTo>
                      <a:pt x="11591" y="1030"/>
                    </a:lnTo>
                    <a:lnTo>
                      <a:pt x="11854" y="1099"/>
                    </a:lnTo>
                    <a:lnTo>
                      <a:pt x="12110" y="1184"/>
                    </a:lnTo>
                    <a:lnTo>
                      <a:pt x="12365" y="1277"/>
                    </a:lnTo>
                    <a:lnTo>
                      <a:pt x="12612" y="1378"/>
                    </a:lnTo>
                    <a:lnTo>
                      <a:pt x="12868" y="1494"/>
                    </a:lnTo>
                    <a:lnTo>
                      <a:pt x="13115" y="1602"/>
                    </a:lnTo>
                    <a:lnTo>
                      <a:pt x="13363" y="1726"/>
                    </a:lnTo>
                    <a:lnTo>
                      <a:pt x="13843" y="1966"/>
                    </a:lnTo>
                    <a:lnTo>
                      <a:pt x="14322" y="2213"/>
                    </a:lnTo>
                    <a:lnTo>
                      <a:pt x="14787" y="2438"/>
                    </a:lnTo>
                    <a:lnTo>
                      <a:pt x="15112" y="2592"/>
                    </a:lnTo>
                    <a:lnTo>
                      <a:pt x="15398" y="2709"/>
                    </a:lnTo>
                    <a:lnTo>
                      <a:pt x="15676" y="2817"/>
                    </a:lnTo>
                    <a:lnTo>
                      <a:pt x="16001" y="2925"/>
                    </a:lnTo>
                    <a:lnTo>
                      <a:pt x="15901" y="2345"/>
                    </a:lnTo>
                    <a:lnTo>
                      <a:pt x="15645" y="2252"/>
                    </a:lnTo>
                    <a:lnTo>
                      <a:pt x="15390" y="2151"/>
                    </a:lnTo>
                    <a:lnTo>
                      <a:pt x="14887" y="1943"/>
                    </a:lnTo>
                    <a:lnTo>
                      <a:pt x="14392" y="1718"/>
                    </a:lnTo>
                    <a:lnTo>
                      <a:pt x="13897" y="1486"/>
                    </a:lnTo>
                    <a:lnTo>
                      <a:pt x="12906" y="1022"/>
                    </a:lnTo>
                    <a:lnTo>
                      <a:pt x="12411" y="805"/>
                    </a:lnTo>
                    <a:lnTo>
                      <a:pt x="11901" y="589"/>
                    </a:lnTo>
                    <a:lnTo>
                      <a:pt x="12365" y="573"/>
                    </a:lnTo>
                    <a:lnTo>
                      <a:pt x="12821" y="565"/>
                    </a:lnTo>
                    <a:lnTo>
                      <a:pt x="13742" y="565"/>
                    </a:lnTo>
                    <a:lnTo>
                      <a:pt x="14206" y="573"/>
                    </a:lnTo>
                    <a:lnTo>
                      <a:pt x="14663" y="565"/>
                    </a:lnTo>
                    <a:lnTo>
                      <a:pt x="15119" y="542"/>
                    </a:lnTo>
                    <a:lnTo>
                      <a:pt x="15351" y="527"/>
                    </a:lnTo>
                    <a:lnTo>
                      <a:pt x="15584" y="503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3"/>
              <p:cNvSpPr/>
              <p:nvPr/>
            </p:nvSpPr>
            <p:spPr>
              <a:xfrm>
                <a:off x="-125622" y="2011950"/>
                <a:ext cx="256590" cy="188783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25" extrusionOk="0">
                    <a:moveTo>
                      <a:pt x="5362" y="1"/>
                    </a:moveTo>
                    <a:lnTo>
                      <a:pt x="5029" y="218"/>
                    </a:lnTo>
                    <a:lnTo>
                      <a:pt x="4689" y="426"/>
                    </a:lnTo>
                    <a:lnTo>
                      <a:pt x="4349" y="620"/>
                    </a:lnTo>
                    <a:lnTo>
                      <a:pt x="4000" y="806"/>
                    </a:lnTo>
                    <a:lnTo>
                      <a:pt x="3304" y="1177"/>
                    </a:lnTo>
                    <a:lnTo>
                      <a:pt x="2956" y="1363"/>
                    </a:lnTo>
                    <a:lnTo>
                      <a:pt x="2608" y="1556"/>
                    </a:lnTo>
                    <a:lnTo>
                      <a:pt x="2407" y="1680"/>
                    </a:lnTo>
                    <a:lnTo>
                      <a:pt x="2213" y="1811"/>
                    </a:lnTo>
                    <a:lnTo>
                      <a:pt x="2027" y="1943"/>
                    </a:lnTo>
                    <a:lnTo>
                      <a:pt x="1842" y="2075"/>
                    </a:lnTo>
                    <a:lnTo>
                      <a:pt x="1671" y="2222"/>
                    </a:lnTo>
                    <a:lnTo>
                      <a:pt x="1501" y="2369"/>
                    </a:lnTo>
                    <a:lnTo>
                      <a:pt x="1339" y="2516"/>
                    </a:lnTo>
                    <a:lnTo>
                      <a:pt x="1184" y="2670"/>
                    </a:lnTo>
                    <a:lnTo>
                      <a:pt x="1029" y="2825"/>
                    </a:lnTo>
                    <a:lnTo>
                      <a:pt x="875" y="2988"/>
                    </a:lnTo>
                    <a:lnTo>
                      <a:pt x="580" y="3320"/>
                    </a:lnTo>
                    <a:lnTo>
                      <a:pt x="294" y="3668"/>
                    </a:lnTo>
                    <a:lnTo>
                      <a:pt x="0" y="4024"/>
                    </a:lnTo>
                    <a:lnTo>
                      <a:pt x="302" y="3846"/>
                    </a:lnTo>
                    <a:lnTo>
                      <a:pt x="557" y="3699"/>
                    </a:lnTo>
                    <a:lnTo>
                      <a:pt x="813" y="3560"/>
                    </a:lnTo>
                    <a:lnTo>
                      <a:pt x="1114" y="3421"/>
                    </a:lnTo>
                    <a:lnTo>
                      <a:pt x="1354" y="3196"/>
                    </a:lnTo>
                    <a:lnTo>
                      <a:pt x="1602" y="2980"/>
                    </a:lnTo>
                    <a:lnTo>
                      <a:pt x="1857" y="2779"/>
                    </a:lnTo>
                    <a:lnTo>
                      <a:pt x="2120" y="2593"/>
                    </a:lnTo>
                    <a:lnTo>
                      <a:pt x="2391" y="2415"/>
                    </a:lnTo>
                    <a:lnTo>
                      <a:pt x="2662" y="2245"/>
                    </a:lnTo>
                    <a:lnTo>
                      <a:pt x="2940" y="2082"/>
                    </a:lnTo>
                    <a:lnTo>
                      <a:pt x="3219" y="1920"/>
                    </a:lnTo>
                    <a:lnTo>
                      <a:pt x="3784" y="1603"/>
                    </a:lnTo>
                    <a:lnTo>
                      <a:pt x="4356" y="1293"/>
                    </a:lnTo>
                    <a:lnTo>
                      <a:pt x="4635" y="1131"/>
                    </a:lnTo>
                    <a:lnTo>
                      <a:pt x="4921" y="960"/>
                    </a:lnTo>
                    <a:lnTo>
                      <a:pt x="5200" y="790"/>
                    </a:lnTo>
                    <a:lnTo>
                      <a:pt x="5470" y="604"/>
                    </a:lnTo>
                    <a:lnTo>
                      <a:pt x="53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3"/>
              <p:cNvSpPr/>
              <p:nvPr/>
            </p:nvSpPr>
            <p:spPr>
              <a:xfrm>
                <a:off x="-600633" y="2112131"/>
                <a:ext cx="304850" cy="118007"/>
              </a:xfrm>
              <a:custGeom>
                <a:avLst/>
                <a:gdLst/>
                <a:ahLst/>
                <a:cxnLst/>
                <a:rect l="l" t="t" r="r" b="b"/>
                <a:pathLst>
                  <a:path w="6500" h="2516" extrusionOk="0">
                    <a:moveTo>
                      <a:pt x="0" y="0"/>
                    </a:moveTo>
                    <a:lnTo>
                      <a:pt x="108" y="604"/>
                    </a:lnTo>
                    <a:lnTo>
                      <a:pt x="751" y="797"/>
                    </a:lnTo>
                    <a:lnTo>
                      <a:pt x="1408" y="991"/>
                    </a:lnTo>
                    <a:lnTo>
                      <a:pt x="2058" y="1184"/>
                    </a:lnTo>
                    <a:lnTo>
                      <a:pt x="2716" y="1378"/>
                    </a:lnTo>
                    <a:lnTo>
                      <a:pt x="3366" y="1587"/>
                    </a:lnTo>
                    <a:lnTo>
                      <a:pt x="3691" y="1695"/>
                    </a:lnTo>
                    <a:lnTo>
                      <a:pt x="4008" y="1811"/>
                    </a:lnTo>
                    <a:lnTo>
                      <a:pt x="4325" y="1927"/>
                    </a:lnTo>
                    <a:lnTo>
                      <a:pt x="4635" y="2059"/>
                    </a:lnTo>
                    <a:lnTo>
                      <a:pt x="4944" y="2182"/>
                    </a:lnTo>
                    <a:lnTo>
                      <a:pt x="5254" y="2322"/>
                    </a:lnTo>
                    <a:lnTo>
                      <a:pt x="5586" y="2360"/>
                    </a:lnTo>
                    <a:lnTo>
                      <a:pt x="5873" y="2399"/>
                    </a:lnTo>
                    <a:lnTo>
                      <a:pt x="6159" y="2453"/>
                    </a:lnTo>
                    <a:lnTo>
                      <a:pt x="6499" y="2515"/>
                    </a:lnTo>
                    <a:lnTo>
                      <a:pt x="6190" y="2337"/>
                    </a:lnTo>
                    <a:lnTo>
                      <a:pt x="5880" y="2159"/>
                    </a:lnTo>
                    <a:lnTo>
                      <a:pt x="5571" y="1997"/>
                    </a:lnTo>
                    <a:lnTo>
                      <a:pt x="5254" y="1842"/>
                    </a:lnTo>
                    <a:lnTo>
                      <a:pt x="4936" y="1695"/>
                    </a:lnTo>
                    <a:lnTo>
                      <a:pt x="4619" y="1556"/>
                    </a:lnTo>
                    <a:lnTo>
                      <a:pt x="4302" y="1424"/>
                    </a:lnTo>
                    <a:lnTo>
                      <a:pt x="3985" y="1300"/>
                    </a:lnTo>
                    <a:lnTo>
                      <a:pt x="3660" y="1176"/>
                    </a:lnTo>
                    <a:lnTo>
                      <a:pt x="3335" y="1060"/>
                    </a:lnTo>
                    <a:lnTo>
                      <a:pt x="2669" y="836"/>
                    </a:lnTo>
                    <a:lnTo>
                      <a:pt x="1996" y="619"/>
                    </a:lnTo>
                    <a:lnTo>
                      <a:pt x="1308" y="4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3"/>
              <p:cNvSpPr/>
              <p:nvPr/>
            </p:nvSpPr>
            <p:spPr>
              <a:xfrm>
                <a:off x="-536051" y="2337117"/>
                <a:ext cx="260576" cy="174243"/>
              </a:xfrm>
              <a:custGeom>
                <a:avLst/>
                <a:gdLst/>
                <a:ahLst/>
                <a:cxnLst/>
                <a:rect l="l" t="t" r="r" b="b"/>
                <a:pathLst>
                  <a:path w="5556" h="3715" extrusionOk="0">
                    <a:moveTo>
                      <a:pt x="4302" y="1"/>
                    </a:moveTo>
                    <a:lnTo>
                      <a:pt x="4016" y="155"/>
                    </a:lnTo>
                    <a:lnTo>
                      <a:pt x="3730" y="326"/>
                    </a:lnTo>
                    <a:lnTo>
                      <a:pt x="3451" y="503"/>
                    </a:lnTo>
                    <a:lnTo>
                      <a:pt x="3173" y="689"/>
                    </a:lnTo>
                    <a:lnTo>
                      <a:pt x="2902" y="875"/>
                    </a:lnTo>
                    <a:lnTo>
                      <a:pt x="2631" y="1068"/>
                    </a:lnTo>
                    <a:lnTo>
                      <a:pt x="2097" y="1471"/>
                    </a:lnTo>
                    <a:lnTo>
                      <a:pt x="1563" y="1881"/>
                    </a:lnTo>
                    <a:lnTo>
                      <a:pt x="1045" y="2299"/>
                    </a:lnTo>
                    <a:lnTo>
                      <a:pt x="519" y="2709"/>
                    </a:lnTo>
                    <a:lnTo>
                      <a:pt x="0" y="3111"/>
                    </a:lnTo>
                    <a:lnTo>
                      <a:pt x="101" y="3714"/>
                    </a:lnTo>
                    <a:lnTo>
                      <a:pt x="743" y="3219"/>
                    </a:lnTo>
                    <a:lnTo>
                      <a:pt x="1385" y="2716"/>
                    </a:lnTo>
                    <a:lnTo>
                      <a:pt x="2027" y="2213"/>
                    </a:lnTo>
                    <a:lnTo>
                      <a:pt x="2360" y="1966"/>
                    </a:lnTo>
                    <a:lnTo>
                      <a:pt x="2685" y="1726"/>
                    </a:lnTo>
                    <a:lnTo>
                      <a:pt x="3018" y="1494"/>
                    </a:lnTo>
                    <a:lnTo>
                      <a:pt x="3358" y="1269"/>
                    </a:lnTo>
                    <a:lnTo>
                      <a:pt x="3706" y="1053"/>
                    </a:lnTo>
                    <a:lnTo>
                      <a:pt x="4055" y="852"/>
                    </a:lnTo>
                    <a:lnTo>
                      <a:pt x="4418" y="666"/>
                    </a:lnTo>
                    <a:lnTo>
                      <a:pt x="4790" y="488"/>
                    </a:lnTo>
                    <a:lnTo>
                      <a:pt x="4975" y="411"/>
                    </a:lnTo>
                    <a:lnTo>
                      <a:pt x="5161" y="333"/>
                    </a:lnTo>
                    <a:lnTo>
                      <a:pt x="5355" y="256"/>
                    </a:lnTo>
                    <a:lnTo>
                      <a:pt x="5556" y="194"/>
                    </a:lnTo>
                    <a:lnTo>
                      <a:pt x="5215" y="124"/>
                    </a:lnTo>
                    <a:lnTo>
                      <a:pt x="4929" y="78"/>
                    </a:lnTo>
                    <a:lnTo>
                      <a:pt x="4635" y="3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-272984" y="2040981"/>
                <a:ext cx="150643" cy="49833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10625" extrusionOk="0">
                    <a:moveTo>
                      <a:pt x="1409" y="1"/>
                    </a:moveTo>
                    <a:lnTo>
                      <a:pt x="1216" y="78"/>
                    </a:lnTo>
                    <a:lnTo>
                      <a:pt x="1038" y="140"/>
                    </a:lnTo>
                    <a:lnTo>
                      <a:pt x="875" y="187"/>
                    </a:lnTo>
                    <a:lnTo>
                      <a:pt x="720" y="218"/>
                    </a:lnTo>
                    <a:lnTo>
                      <a:pt x="558" y="241"/>
                    </a:lnTo>
                    <a:lnTo>
                      <a:pt x="395" y="248"/>
                    </a:lnTo>
                    <a:lnTo>
                      <a:pt x="1" y="248"/>
                    </a:lnTo>
                    <a:lnTo>
                      <a:pt x="519" y="3235"/>
                    </a:lnTo>
                    <a:lnTo>
                      <a:pt x="689" y="4195"/>
                    </a:lnTo>
                    <a:lnTo>
                      <a:pt x="1804" y="10617"/>
                    </a:lnTo>
                    <a:lnTo>
                      <a:pt x="2013" y="10624"/>
                    </a:lnTo>
                    <a:lnTo>
                      <a:pt x="2198" y="10624"/>
                    </a:lnTo>
                    <a:lnTo>
                      <a:pt x="2361" y="10609"/>
                    </a:lnTo>
                    <a:lnTo>
                      <a:pt x="2523" y="10586"/>
                    </a:lnTo>
                    <a:lnTo>
                      <a:pt x="2686" y="10555"/>
                    </a:lnTo>
                    <a:lnTo>
                      <a:pt x="2840" y="10508"/>
                    </a:lnTo>
                    <a:lnTo>
                      <a:pt x="3018" y="10446"/>
                    </a:lnTo>
                    <a:lnTo>
                      <a:pt x="3212" y="10369"/>
                    </a:lnTo>
                    <a:lnTo>
                      <a:pt x="2090" y="3955"/>
                    </a:lnTo>
                    <a:lnTo>
                      <a:pt x="1927" y="2988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3"/>
              <p:cNvSpPr/>
              <p:nvPr/>
            </p:nvSpPr>
            <p:spPr>
              <a:xfrm>
                <a:off x="-105314" y="2288152"/>
                <a:ext cx="300864" cy="1234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2631" extrusionOk="0">
                    <a:moveTo>
                      <a:pt x="1107" y="0"/>
                    </a:moveTo>
                    <a:lnTo>
                      <a:pt x="805" y="147"/>
                    </a:lnTo>
                    <a:lnTo>
                      <a:pt x="550" y="286"/>
                    </a:lnTo>
                    <a:lnTo>
                      <a:pt x="295" y="433"/>
                    </a:lnTo>
                    <a:lnTo>
                      <a:pt x="0" y="604"/>
                    </a:lnTo>
                    <a:lnTo>
                      <a:pt x="503" y="604"/>
                    </a:lnTo>
                    <a:lnTo>
                      <a:pt x="743" y="619"/>
                    </a:lnTo>
                    <a:lnTo>
                      <a:pt x="975" y="634"/>
                    </a:lnTo>
                    <a:lnTo>
                      <a:pt x="1200" y="658"/>
                    </a:lnTo>
                    <a:lnTo>
                      <a:pt x="1424" y="689"/>
                    </a:lnTo>
                    <a:lnTo>
                      <a:pt x="1641" y="727"/>
                    </a:lnTo>
                    <a:lnTo>
                      <a:pt x="1857" y="774"/>
                    </a:lnTo>
                    <a:lnTo>
                      <a:pt x="2074" y="820"/>
                    </a:lnTo>
                    <a:lnTo>
                      <a:pt x="2291" y="882"/>
                    </a:lnTo>
                    <a:lnTo>
                      <a:pt x="2507" y="952"/>
                    </a:lnTo>
                    <a:lnTo>
                      <a:pt x="2716" y="1021"/>
                    </a:lnTo>
                    <a:lnTo>
                      <a:pt x="2941" y="1099"/>
                    </a:lnTo>
                    <a:lnTo>
                      <a:pt x="3157" y="1192"/>
                    </a:lnTo>
                    <a:lnTo>
                      <a:pt x="3382" y="1284"/>
                    </a:lnTo>
                    <a:lnTo>
                      <a:pt x="3614" y="1385"/>
                    </a:lnTo>
                    <a:lnTo>
                      <a:pt x="4302" y="1718"/>
                    </a:lnTo>
                    <a:lnTo>
                      <a:pt x="4999" y="2043"/>
                    </a:lnTo>
                    <a:lnTo>
                      <a:pt x="5347" y="2197"/>
                    </a:lnTo>
                    <a:lnTo>
                      <a:pt x="5695" y="2352"/>
                    </a:lnTo>
                    <a:lnTo>
                      <a:pt x="6051" y="2491"/>
                    </a:lnTo>
                    <a:lnTo>
                      <a:pt x="6415" y="2631"/>
                    </a:lnTo>
                    <a:lnTo>
                      <a:pt x="6306" y="2027"/>
                    </a:lnTo>
                    <a:lnTo>
                      <a:pt x="5981" y="1919"/>
                    </a:lnTo>
                    <a:lnTo>
                      <a:pt x="5703" y="1811"/>
                    </a:lnTo>
                    <a:lnTo>
                      <a:pt x="5417" y="1694"/>
                    </a:lnTo>
                    <a:lnTo>
                      <a:pt x="5092" y="1540"/>
                    </a:lnTo>
                    <a:lnTo>
                      <a:pt x="4627" y="1315"/>
                    </a:lnTo>
                    <a:lnTo>
                      <a:pt x="4148" y="1068"/>
                    </a:lnTo>
                    <a:lnTo>
                      <a:pt x="3668" y="828"/>
                    </a:lnTo>
                    <a:lnTo>
                      <a:pt x="3420" y="704"/>
                    </a:lnTo>
                    <a:lnTo>
                      <a:pt x="3173" y="596"/>
                    </a:lnTo>
                    <a:lnTo>
                      <a:pt x="2917" y="480"/>
                    </a:lnTo>
                    <a:lnTo>
                      <a:pt x="2670" y="379"/>
                    </a:lnTo>
                    <a:lnTo>
                      <a:pt x="2415" y="286"/>
                    </a:lnTo>
                    <a:lnTo>
                      <a:pt x="2159" y="201"/>
                    </a:lnTo>
                    <a:lnTo>
                      <a:pt x="1896" y="132"/>
                    </a:lnTo>
                    <a:lnTo>
                      <a:pt x="1633" y="70"/>
                    </a:lnTo>
                    <a:lnTo>
                      <a:pt x="1370" y="31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3"/>
              <p:cNvSpPr/>
              <p:nvPr/>
            </p:nvSpPr>
            <p:spPr>
              <a:xfrm>
                <a:off x="-571977" y="2177465"/>
                <a:ext cx="738863" cy="168755"/>
              </a:xfrm>
              <a:custGeom>
                <a:avLst/>
                <a:gdLst/>
                <a:ahLst/>
                <a:cxnLst/>
                <a:rect l="l" t="t" r="r" b="b"/>
                <a:pathLst>
                  <a:path w="15754" h="3598" extrusionOk="0">
                    <a:moveTo>
                      <a:pt x="15498" y="0"/>
                    </a:moveTo>
                    <a:lnTo>
                      <a:pt x="15111" y="31"/>
                    </a:lnTo>
                    <a:lnTo>
                      <a:pt x="14732" y="54"/>
                    </a:lnTo>
                    <a:lnTo>
                      <a:pt x="14361" y="70"/>
                    </a:lnTo>
                    <a:lnTo>
                      <a:pt x="13997" y="78"/>
                    </a:lnTo>
                    <a:lnTo>
                      <a:pt x="13278" y="93"/>
                    </a:lnTo>
                    <a:lnTo>
                      <a:pt x="12929" y="108"/>
                    </a:lnTo>
                    <a:lnTo>
                      <a:pt x="12581" y="124"/>
                    </a:lnTo>
                    <a:lnTo>
                      <a:pt x="12233" y="155"/>
                    </a:lnTo>
                    <a:lnTo>
                      <a:pt x="11885" y="201"/>
                    </a:lnTo>
                    <a:lnTo>
                      <a:pt x="11544" y="255"/>
                    </a:lnTo>
                    <a:lnTo>
                      <a:pt x="11366" y="294"/>
                    </a:lnTo>
                    <a:lnTo>
                      <a:pt x="11196" y="333"/>
                    </a:lnTo>
                    <a:lnTo>
                      <a:pt x="11018" y="379"/>
                    </a:lnTo>
                    <a:lnTo>
                      <a:pt x="10848" y="433"/>
                    </a:lnTo>
                    <a:lnTo>
                      <a:pt x="10678" y="488"/>
                    </a:lnTo>
                    <a:lnTo>
                      <a:pt x="10500" y="557"/>
                    </a:lnTo>
                    <a:lnTo>
                      <a:pt x="10322" y="627"/>
                    </a:lnTo>
                    <a:lnTo>
                      <a:pt x="10144" y="704"/>
                    </a:lnTo>
                    <a:lnTo>
                      <a:pt x="9974" y="797"/>
                    </a:lnTo>
                    <a:lnTo>
                      <a:pt x="9796" y="890"/>
                    </a:lnTo>
                    <a:lnTo>
                      <a:pt x="9494" y="1068"/>
                    </a:lnTo>
                    <a:lnTo>
                      <a:pt x="9239" y="1215"/>
                    </a:lnTo>
                    <a:lnTo>
                      <a:pt x="8983" y="1346"/>
                    </a:lnTo>
                    <a:lnTo>
                      <a:pt x="8682" y="1493"/>
                    </a:lnTo>
                    <a:lnTo>
                      <a:pt x="8558" y="1548"/>
                    </a:lnTo>
                    <a:lnTo>
                      <a:pt x="8364" y="1617"/>
                    </a:lnTo>
                    <a:lnTo>
                      <a:pt x="8194" y="1679"/>
                    </a:lnTo>
                    <a:lnTo>
                      <a:pt x="8032" y="1726"/>
                    </a:lnTo>
                    <a:lnTo>
                      <a:pt x="7869" y="1764"/>
                    </a:lnTo>
                    <a:lnTo>
                      <a:pt x="7714" y="1780"/>
                    </a:lnTo>
                    <a:lnTo>
                      <a:pt x="7544" y="1795"/>
                    </a:lnTo>
                    <a:lnTo>
                      <a:pt x="7358" y="1795"/>
                    </a:lnTo>
                    <a:lnTo>
                      <a:pt x="7150" y="1787"/>
                    </a:lnTo>
                    <a:lnTo>
                      <a:pt x="7018" y="1780"/>
                    </a:lnTo>
                    <a:lnTo>
                      <a:pt x="6685" y="1749"/>
                    </a:lnTo>
                    <a:lnTo>
                      <a:pt x="6391" y="1702"/>
                    </a:lnTo>
                    <a:lnTo>
                      <a:pt x="6105" y="1656"/>
                    </a:lnTo>
                    <a:lnTo>
                      <a:pt x="5765" y="1586"/>
                    </a:lnTo>
                    <a:lnTo>
                      <a:pt x="5587" y="1563"/>
                    </a:lnTo>
                    <a:lnTo>
                      <a:pt x="5401" y="1540"/>
                    </a:lnTo>
                    <a:lnTo>
                      <a:pt x="5045" y="1509"/>
                    </a:lnTo>
                    <a:lnTo>
                      <a:pt x="4681" y="1493"/>
                    </a:lnTo>
                    <a:lnTo>
                      <a:pt x="4318" y="1493"/>
                    </a:lnTo>
                    <a:lnTo>
                      <a:pt x="3962" y="1509"/>
                    </a:lnTo>
                    <a:lnTo>
                      <a:pt x="3598" y="1532"/>
                    </a:lnTo>
                    <a:lnTo>
                      <a:pt x="3242" y="1571"/>
                    </a:lnTo>
                    <a:lnTo>
                      <a:pt x="2879" y="1617"/>
                    </a:lnTo>
                    <a:lnTo>
                      <a:pt x="2523" y="1671"/>
                    </a:lnTo>
                    <a:lnTo>
                      <a:pt x="2159" y="1726"/>
                    </a:lnTo>
                    <a:lnTo>
                      <a:pt x="1447" y="1857"/>
                    </a:lnTo>
                    <a:lnTo>
                      <a:pt x="728" y="1996"/>
                    </a:lnTo>
                    <a:lnTo>
                      <a:pt x="0" y="2136"/>
                    </a:lnTo>
                    <a:lnTo>
                      <a:pt x="256" y="3598"/>
                    </a:lnTo>
                    <a:lnTo>
                      <a:pt x="975" y="3459"/>
                    </a:lnTo>
                    <a:lnTo>
                      <a:pt x="1695" y="3327"/>
                    </a:lnTo>
                    <a:lnTo>
                      <a:pt x="2414" y="3188"/>
                    </a:lnTo>
                    <a:lnTo>
                      <a:pt x="2778" y="3134"/>
                    </a:lnTo>
                    <a:lnTo>
                      <a:pt x="3134" y="3080"/>
                    </a:lnTo>
                    <a:lnTo>
                      <a:pt x="3498" y="3033"/>
                    </a:lnTo>
                    <a:lnTo>
                      <a:pt x="3853" y="2994"/>
                    </a:lnTo>
                    <a:lnTo>
                      <a:pt x="4209" y="2971"/>
                    </a:lnTo>
                    <a:lnTo>
                      <a:pt x="4573" y="2956"/>
                    </a:lnTo>
                    <a:lnTo>
                      <a:pt x="4937" y="2956"/>
                    </a:lnTo>
                    <a:lnTo>
                      <a:pt x="5293" y="2971"/>
                    </a:lnTo>
                    <a:lnTo>
                      <a:pt x="5656" y="3002"/>
                    </a:lnTo>
                    <a:lnTo>
                      <a:pt x="5842" y="3025"/>
                    </a:lnTo>
                    <a:lnTo>
                      <a:pt x="6020" y="3049"/>
                    </a:lnTo>
                    <a:lnTo>
                      <a:pt x="6360" y="3118"/>
                    </a:lnTo>
                    <a:lnTo>
                      <a:pt x="6647" y="3172"/>
                    </a:lnTo>
                    <a:lnTo>
                      <a:pt x="6941" y="3211"/>
                    </a:lnTo>
                    <a:lnTo>
                      <a:pt x="7266" y="3242"/>
                    </a:lnTo>
                    <a:lnTo>
                      <a:pt x="7405" y="3250"/>
                    </a:lnTo>
                    <a:lnTo>
                      <a:pt x="7614" y="3258"/>
                    </a:lnTo>
                    <a:lnTo>
                      <a:pt x="7800" y="3258"/>
                    </a:lnTo>
                    <a:lnTo>
                      <a:pt x="7962" y="3242"/>
                    </a:lnTo>
                    <a:lnTo>
                      <a:pt x="8124" y="3227"/>
                    </a:lnTo>
                    <a:lnTo>
                      <a:pt x="8279" y="3188"/>
                    </a:lnTo>
                    <a:lnTo>
                      <a:pt x="8442" y="3141"/>
                    </a:lnTo>
                    <a:lnTo>
                      <a:pt x="8620" y="3087"/>
                    </a:lnTo>
                    <a:lnTo>
                      <a:pt x="8813" y="3010"/>
                    </a:lnTo>
                    <a:lnTo>
                      <a:pt x="8937" y="2956"/>
                    </a:lnTo>
                    <a:lnTo>
                      <a:pt x="9239" y="2809"/>
                    </a:lnTo>
                    <a:lnTo>
                      <a:pt x="9494" y="2677"/>
                    </a:lnTo>
                    <a:lnTo>
                      <a:pt x="9749" y="2530"/>
                    </a:lnTo>
                    <a:lnTo>
                      <a:pt x="10043" y="2352"/>
                    </a:lnTo>
                    <a:lnTo>
                      <a:pt x="10221" y="2259"/>
                    </a:lnTo>
                    <a:lnTo>
                      <a:pt x="10399" y="2167"/>
                    </a:lnTo>
                    <a:lnTo>
                      <a:pt x="10577" y="2089"/>
                    </a:lnTo>
                    <a:lnTo>
                      <a:pt x="10755" y="2020"/>
                    </a:lnTo>
                    <a:lnTo>
                      <a:pt x="10925" y="1950"/>
                    </a:lnTo>
                    <a:lnTo>
                      <a:pt x="11103" y="1896"/>
                    </a:lnTo>
                    <a:lnTo>
                      <a:pt x="11274" y="1842"/>
                    </a:lnTo>
                    <a:lnTo>
                      <a:pt x="11452" y="1795"/>
                    </a:lnTo>
                    <a:lnTo>
                      <a:pt x="11622" y="1757"/>
                    </a:lnTo>
                    <a:lnTo>
                      <a:pt x="11792" y="1718"/>
                    </a:lnTo>
                    <a:lnTo>
                      <a:pt x="12140" y="1664"/>
                    </a:lnTo>
                    <a:lnTo>
                      <a:pt x="12488" y="1617"/>
                    </a:lnTo>
                    <a:lnTo>
                      <a:pt x="12837" y="1594"/>
                    </a:lnTo>
                    <a:lnTo>
                      <a:pt x="13185" y="1571"/>
                    </a:lnTo>
                    <a:lnTo>
                      <a:pt x="13533" y="1555"/>
                    </a:lnTo>
                    <a:lnTo>
                      <a:pt x="14252" y="1540"/>
                    </a:lnTo>
                    <a:lnTo>
                      <a:pt x="14616" y="1532"/>
                    </a:lnTo>
                    <a:lnTo>
                      <a:pt x="14987" y="1517"/>
                    </a:lnTo>
                    <a:lnTo>
                      <a:pt x="15367" y="1493"/>
                    </a:lnTo>
                    <a:lnTo>
                      <a:pt x="15753" y="1462"/>
                    </a:lnTo>
                    <a:lnTo>
                      <a:pt x="15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642750" y="2043889"/>
                <a:ext cx="167714" cy="801329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17085" extrusionOk="0">
                    <a:moveTo>
                      <a:pt x="411" y="1"/>
                    </a:moveTo>
                    <a:lnTo>
                      <a:pt x="333" y="9"/>
                    </a:lnTo>
                    <a:lnTo>
                      <a:pt x="256" y="24"/>
                    </a:lnTo>
                    <a:lnTo>
                      <a:pt x="186" y="63"/>
                    </a:lnTo>
                    <a:lnTo>
                      <a:pt x="124" y="109"/>
                    </a:lnTo>
                    <a:lnTo>
                      <a:pt x="78" y="163"/>
                    </a:lnTo>
                    <a:lnTo>
                      <a:pt x="39" y="233"/>
                    </a:lnTo>
                    <a:lnTo>
                      <a:pt x="16" y="303"/>
                    </a:lnTo>
                    <a:lnTo>
                      <a:pt x="1" y="380"/>
                    </a:lnTo>
                    <a:lnTo>
                      <a:pt x="8" y="457"/>
                    </a:lnTo>
                    <a:lnTo>
                      <a:pt x="2809" y="17085"/>
                    </a:lnTo>
                    <a:lnTo>
                      <a:pt x="3575" y="16961"/>
                    </a:lnTo>
                    <a:lnTo>
                      <a:pt x="782" y="326"/>
                    </a:lnTo>
                    <a:lnTo>
                      <a:pt x="759" y="248"/>
                    </a:lnTo>
                    <a:lnTo>
                      <a:pt x="728" y="179"/>
                    </a:lnTo>
                    <a:lnTo>
                      <a:pt x="681" y="125"/>
                    </a:lnTo>
                    <a:lnTo>
                      <a:pt x="619" y="70"/>
                    </a:lnTo>
                    <a:lnTo>
                      <a:pt x="558" y="32"/>
                    </a:lnTo>
                    <a:lnTo>
                      <a:pt x="488" y="9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extrusionOk="0">
                    <a:moveTo>
                      <a:pt x="1564" y="926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3"/>
              <p:cNvSpPr/>
              <p:nvPr/>
            </p:nvSpPr>
            <p:spPr>
              <a:xfrm>
                <a:off x="-632244" y="2125920"/>
                <a:ext cx="73352" cy="434458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9263" fill="none" extrusionOk="0">
                    <a:moveTo>
                      <a:pt x="1564" y="9262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4" name="Google Shape;974;p43"/>
          <p:cNvSpPr/>
          <p:nvPr/>
        </p:nvSpPr>
        <p:spPr>
          <a:xfrm flipH="1">
            <a:off x="5227998" y="168857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3"/>
          <p:cNvSpPr/>
          <p:nvPr/>
        </p:nvSpPr>
        <p:spPr>
          <a:xfrm flipH="1">
            <a:off x="7504471" y="1065619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3"/>
          <p:cNvSpPr/>
          <p:nvPr/>
        </p:nvSpPr>
        <p:spPr>
          <a:xfrm flipH="1">
            <a:off x="7256623" y="3531107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3"/>
          <p:cNvSpPr/>
          <p:nvPr/>
        </p:nvSpPr>
        <p:spPr>
          <a:xfrm flipH="1">
            <a:off x="5760796" y="96699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3"/>
          <p:cNvSpPr/>
          <p:nvPr/>
        </p:nvSpPr>
        <p:spPr>
          <a:xfrm flipH="1">
            <a:off x="6516318" y="3935920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3"/>
          <p:cNvGrpSpPr/>
          <p:nvPr/>
        </p:nvGrpSpPr>
        <p:grpSpPr>
          <a:xfrm rot="-1192965">
            <a:off x="5063470" y="964840"/>
            <a:ext cx="536205" cy="426279"/>
            <a:chOff x="4284775" y="358700"/>
            <a:chExt cx="536200" cy="426275"/>
          </a:xfrm>
        </p:grpSpPr>
        <p:sp>
          <p:nvSpPr>
            <p:cNvPr id="980" name="Google Shape;980;p43"/>
            <p:cNvSpPr/>
            <p:nvPr/>
          </p:nvSpPr>
          <p:spPr>
            <a:xfrm>
              <a:off x="4284775" y="358700"/>
              <a:ext cx="536200" cy="426275"/>
            </a:xfrm>
            <a:custGeom>
              <a:avLst/>
              <a:gdLst/>
              <a:ahLst/>
              <a:cxnLst/>
              <a:rect l="l" t="t" r="r" b="b"/>
              <a:pathLst>
                <a:path w="21448" h="17051" extrusionOk="0">
                  <a:moveTo>
                    <a:pt x="2656" y="0"/>
                  </a:moveTo>
                  <a:lnTo>
                    <a:pt x="2393" y="13"/>
                  </a:lnTo>
                  <a:lnTo>
                    <a:pt x="2130" y="50"/>
                  </a:lnTo>
                  <a:lnTo>
                    <a:pt x="1867" y="113"/>
                  </a:lnTo>
                  <a:lnTo>
                    <a:pt x="1629" y="201"/>
                  </a:lnTo>
                  <a:lnTo>
                    <a:pt x="1391" y="313"/>
                  </a:lnTo>
                  <a:lnTo>
                    <a:pt x="1178" y="451"/>
                  </a:lnTo>
                  <a:lnTo>
                    <a:pt x="977" y="601"/>
                  </a:lnTo>
                  <a:lnTo>
                    <a:pt x="777" y="777"/>
                  </a:lnTo>
                  <a:lnTo>
                    <a:pt x="614" y="965"/>
                  </a:lnTo>
                  <a:lnTo>
                    <a:pt x="464" y="1165"/>
                  </a:lnTo>
                  <a:lnTo>
                    <a:pt x="326" y="1391"/>
                  </a:lnTo>
                  <a:lnTo>
                    <a:pt x="213" y="1616"/>
                  </a:lnTo>
                  <a:lnTo>
                    <a:pt x="126" y="1867"/>
                  </a:lnTo>
                  <a:lnTo>
                    <a:pt x="63" y="2117"/>
                  </a:lnTo>
                  <a:lnTo>
                    <a:pt x="13" y="2380"/>
                  </a:lnTo>
                  <a:lnTo>
                    <a:pt x="0" y="2656"/>
                  </a:lnTo>
                  <a:lnTo>
                    <a:pt x="0" y="11739"/>
                  </a:lnTo>
                  <a:lnTo>
                    <a:pt x="0" y="16161"/>
                  </a:lnTo>
                  <a:lnTo>
                    <a:pt x="13" y="16299"/>
                  </a:lnTo>
                  <a:lnTo>
                    <a:pt x="50" y="16436"/>
                  </a:lnTo>
                  <a:lnTo>
                    <a:pt x="100" y="16562"/>
                  </a:lnTo>
                  <a:lnTo>
                    <a:pt x="163" y="16674"/>
                  </a:lnTo>
                  <a:lnTo>
                    <a:pt x="238" y="16762"/>
                  </a:lnTo>
                  <a:lnTo>
                    <a:pt x="339" y="16850"/>
                  </a:lnTo>
                  <a:lnTo>
                    <a:pt x="439" y="16925"/>
                  </a:lnTo>
                  <a:lnTo>
                    <a:pt x="551" y="16975"/>
                  </a:lnTo>
                  <a:lnTo>
                    <a:pt x="677" y="17025"/>
                  </a:lnTo>
                  <a:lnTo>
                    <a:pt x="790" y="17038"/>
                  </a:lnTo>
                  <a:lnTo>
                    <a:pt x="915" y="17050"/>
                  </a:lnTo>
                  <a:lnTo>
                    <a:pt x="1053" y="17038"/>
                  </a:lnTo>
                  <a:lnTo>
                    <a:pt x="1178" y="17000"/>
                  </a:lnTo>
                  <a:lnTo>
                    <a:pt x="1291" y="16950"/>
                  </a:lnTo>
                  <a:lnTo>
                    <a:pt x="1416" y="16875"/>
                  </a:lnTo>
                  <a:lnTo>
                    <a:pt x="1516" y="16787"/>
                  </a:lnTo>
                  <a:lnTo>
                    <a:pt x="3921" y="14382"/>
                  </a:lnTo>
                  <a:lnTo>
                    <a:pt x="18792" y="14382"/>
                  </a:lnTo>
                  <a:lnTo>
                    <a:pt x="19055" y="14369"/>
                  </a:lnTo>
                  <a:lnTo>
                    <a:pt x="19318" y="14332"/>
                  </a:lnTo>
                  <a:lnTo>
                    <a:pt x="19568" y="14269"/>
                  </a:lnTo>
                  <a:lnTo>
                    <a:pt x="19819" y="14181"/>
                  </a:lnTo>
                  <a:lnTo>
                    <a:pt x="20044" y="14069"/>
                  </a:lnTo>
                  <a:lnTo>
                    <a:pt x="20270" y="13931"/>
                  </a:lnTo>
                  <a:lnTo>
                    <a:pt x="20470" y="13781"/>
                  </a:lnTo>
                  <a:lnTo>
                    <a:pt x="20658" y="13605"/>
                  </a:lnTo>
                  <a:lnTo>
                    <a:pt x="20834" y="13417"/>
                  </a:lnTo>
                  <a:lnTo>
                    <a:pt x="20984" y="13217"/>
                  </a:lnTo>
                  <a:lnTo>
                    <a:pt x="21122" y="12991"/>
                  </a:lnTo>
                  <a:lnTo>
                    <a:pt x="21234" y="12766"/>
                  </a:lnTo>
                  <a:lnTo>
                    <a:pt x="21322" y="12515"/>
                  </a:lnTo>
                  <a:lnTo>
                    <a:pt x="21385" y="12265"/>
                  </a:lnTo>
                  <a:lnTo>
                    <a:pt x="21422" y="12002"/>
                  </a:lnTo>
                  <a:lnTo>
                    <a:pt x="21447" y="11739"/>
                  </a:lnTo>
                  <a:lnTo>
                    <a:pt x="21447" y="2656"/>
                  </a:lnTo>
                  <a:lnTo>
                    <a:pt x="21422" y="2380"/>
                  </a:lnTo>
                  <a:lnTo>
                    <a:pt x="21385" y="2117"/>
                  </a:lnTo>
                  <a:lnTo>
                    <a:pt x="21322" y="1867"/>
                  </a:lnTo>
                  <a:lnTo>
                    <a:pt x="21234" y="1616"/>
                  </a:lnTo>
                  <a:lnTo>
                    <a:pt x="21122" y="1391"/>
                  </a:lnTo>
                  <a:lnTo>
                    <a:pt x="20984" y="1165"/>
                  </a:lnTo>
                  <a:lnTo>
                    <a:pt x="20834" y="965"/>
                  </a:lnTo>
                  <a:lnTo>
                    <a:pt x="20658" y="777"/>
                  </a:lnTo>
                  <a:lnTo>
                    <a:pt x="20470" y="601"/>
                  </a:lnTo>
                  <a:lnTo>
                    <a:pt x="20270" y="451"/>
                  </a:lnTo>
                  <a:lnTo>
                    <a:pt x="20044" y="313"/>
                  </a:lnTo>
                  <a:lnTo>
                    <a:pt x="19819" y="201"/>
                  </a:lnTo>
                  <a:lnTo>
                    <a:pt x="19568" y="113"/>
                  </a:lnTo>
                  <a:lnTo>
                    <a:pt x="19318" y="50"/>
                  </a:lnTo>
                  <a:lnTo>
                    <a:pt x="19055" y="13"/>
                  </a:lnTo>
                  <a:lnTo>
                    <a:pt x="18792" y="0"/>
                  </a:lnTo>
                  <a:close/>
                </a:path>
              </a:pathLst>
            </a:custGeom>
            <a:solidFill>
              <a:schemeClr val="dk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26650" y="491800"/>
              <a:ext cx="219575" cy="28525"/>
            </a:xfrm>
            <a:custGeom>
              <a:avLst/>
              <a:gdLst/>
              <a:ahLst/>
              <a:cxnLst/>
              <a:rect l="l" t="t" r="r" b="b"/>
              <a:pathLst>
                <a:path w="8783" h="1141" extrusionOk="0">
                  <a:moveTo>
                    <a:pt x="577" y="0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3" y="101"/>
                  </a:lnTo>
                  <a:lnTo>
                    <a:pt x="176" y="176"/>
                  </a:lnTo>
                  <a:lnTo>
                    <a:pt x="100" y="251"/>
                  </a:lnTo>
                  <a:lnTo>
                    <a:pt x="50" y="351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89"/>
                  </a:lnTo>
                  <a:lnTo>
                    <a:pt x="50" y="802"/>
                  </a:lnTo>
                  <a:lnTo>
                    <a:pt x="100" y="890"/>
                  </a:lnTo>
                  <a:lnTo>
                    <a:pt x="176" y="978"/>
                  </a:lnTo>
                  <a:lnTo>
                    <a:pt x="263" y="1053"/>
                  </a:lnTo>
                  <a:lnTo>
                    <a:pt x="351" y="1103"/>
                  </a:lnTo>
                  <a:lnTo>
                    <a:pt x="464" y="1140"/>
                  </a:lnTo>
                  <a:lnTo>
                    <a:pt x="8319" y="1140"/>
                  </a:lnTo>
                  <a:lnTo>
                    <a:pt x="8431" y="1103"/>
                  </a:lnTo>
                  <a:lnTo>
                    <a:pt x="8532" y="1053"/>
                  </a:lnTo>
                  <a:lnTo>
                    <a:pt x="8607" y="978"/>
                  </a:lnTo>
                  <a:lnTo>
                    <a:pt x="8682" y="890"/>
                  </a:lnTo>
                  <a:lnTo>
                    <a:pt x="8732" y="802"/>
                  </a:lnTo>
                  <a:lnTo>
                    <a:pt x="8770" y="689"/>
                  </a:lnTo>
                  <a:lnTo>
                    <a:pt x="8782" y="577"/>
                  </a:lnTo>
                  <a:lnTo>
                    <a:pt x="8770" y="464"/>
                  </a:lnTo>
                  <a:lnTo>
                    <a:pt x="8732" y="351"/>
                  </a:lnTo>
                  <a:lnTo>
                    <a:pt x="8682" y="251"/>
                  </a:lnTo>
                  <a:lnTo>
                    <a:pt x="8607" y="176"/>
                  </a:lnTo>
                  <a:lnTo>
                    <a:pt x="8532" y="101"/>
                  </a:lnTo>
                  <a:lnTo>
                    <a:pt x="8431" y="51"/>
                  </a:lnTo>
                  <a:lnTo>
                    <a:pt x="8319" y="13"/>
                  </a:lnTo>
                  <a:lnTo>
                    <a:pt x="8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462975" y="564450"/>
              <a:ext cx="146900" cy="28525"/>
            </a:xfrm>
            <a:custGeom>
              <a:avLst/>
              <a:gdLst/>
              <a:ahLst/>
              <a:cxnLst/>
              <a:rect l="l" t="t" r="r" b="b"/>
              <a:pathLst>
                <a:path w="5876" h="1141" extrusionOk="0">
                  <a:moveTo>
                    <a:pt x="577" y="1"/>
                  </a:moveTo>
                  <a:lnTo>
                    <a:pt x="464" y="13"/>
                  </a:lnTo>
                  <a:lnTo>
                    <a:pt x="351" y="51"/>
                  </a:lnTo>
                  <a:lnTo>
                    <a:pt x="264" y="101"/>
                  </a:lnTo>
                  <a:lnTo>
                    <a:pt x="176" y="176"/>
                  </a:lnTo>
                  <a:lnTo>
                    <a:pt x="101" y="251"/>
                  </a:lnTo>
                  <a:lnTo>
                    <a:pt x="51" y="352"/>
                  </a:lnTo>
                  <a:lnTo>
                    <a:pt x="13" y="464"/>
                  </a:lnTo>
                  <a:lnTo>
                    <a:pt x="0" y="577"/>
                  </a:lnTo>
                  <a:lnTo>
                    <a:pt x="13" y="690"/>
                  </a:lnTo>
                  <a:lnTo>
                    <a:pt x="51" y="790"/>
                  </a:lnTo>
                  <a:lnTo>
                    <a:pt x="101" y="890"/>
                  </a:lnTo>
                  <a:lnTo>
                    <a:pt x="176" y="978"/>
                  </a:lnTo>
                  <a:lnTo>
                    <a:pt x="264" y="1053"/>
                  </a:lnTo>
                  <a:lnTo>
                    <a:pt x="351" y="1103"/>
                  </a:lnTo>
                  <a:lnTo>
                    <a:pt x="464" y="1128"/>
                  </a:lnTo>
                  <a:lnTo>
                    <a:pt x="577" y="1141"/>
                  </a:lnTo>
                  <a:lnTo>
                    <a:pt x="5300" y="1141"/>
                  </a:lnTo>
                  <a:lnTo>
                    <a:pt x="5412" y="1128"/>
                  </a:lnTo>
                  <a:lnTo>
                    <a:pt x="5525" y="1103"/>
                  </a:lnTo>
                  <a:lnTo>
                    <a:pt x="5625" y="1053"/>
                  </a:lnTo>
                  <a:lnTo>
                    <a:pt x="5713" y="978"/>
                  </a:lnTo>
                  <a:lnTo>
                    <a:pt x="5776" y="890"/>
                  </a:lnTo>
                  <a:lnTo>
                    <a:pt x="5826" y="790"/>
                  </a:lnTo>
                  <a:lnTo>
                    <a:pt x="5863" y="690"/>
                  </a:lnTo>
                  <a:lnTo>
                    <a:pt x="5876" y="577"/>
                  </a:lnTo>
                  <a:lnTo>
                    <a:pt x="5863" y="464"/>
                  </a:lnTo>
                  <a:lnTo>
                    <a:pt x="5826" y="352"/>
                  </a:lnTo>
                  <a:lnTo>
                    <a:pt x="5776" y="251"/>
                  </a:lnTo>
                  <a:lnTo>
                    <a:pt x="5713" y="176"/>
                  </a:lnTo>
                  <a:lnTo>
                    <a:pt x="5625" y="101"/>
                  </a:lnTo>
                  <a:lnTo>
                    <a:pt x="5525" y="51"/>
                  </a:lnTo>
                  <a:lnTo>
                    <a:pt x="5412" y="13"/>
                  </a:lnTo>
                  <a:lnTo>
                    <a:pt x="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43"/>
          <p:cNvGrpSpPr/>
          <p:nvPr/>
        </p:nvGrpSpPr>
        <p:grpSpPr>
          <a:xfrm rot="-693011">
            <a:off x="720541" y="1372572"/>
            <a:ext cx="377951" cy="639301"/>
            <a:chOff x="5976525" y="2184325"/>
            <a:chExt cx="546000" cy="923555"/>
          </a:xfrm>
        </p:grpSpPr>
        <p:sp>
          <p:nvSpPr>
            <p:cNvPr id="984" name="Google Shape;984;p43"/>
            <p:cNvSpPr/>
            <p:nvPr/>
          </p:nvSpPr>
          <p:spPr>
            <a:xfrm>
              <a:off x="5980163" y="2184325"/>
              <a:ext cx="538728" cy="923555"/>
            </a:xfrm>
            <a:custGeom>
              <a:avLst/>
              <a:gdLst/>
              <a:ahLst/>
              <a:cxnLst/>
              <a:rect l="l" t="t" r="r" b="b"/>
              <a:pathLst>
                <a:path w="18066" h="30556" extrusionOk="0">
                  <a:moveTo>
                    <a:pt x="564" y="0"/>
                  </a:moveTo>
                  <a:lnTo>
                    <a:pt x="451" y="13"/>
                  </a:lnTo>
                  <a:lnTo>
                    <a:pt x="351" y="50"/>
                  </a:lnTo>
                  <a:lnTo>
                    <a:pt x="251" y="100"/>
                  </a:lnTo>
                  <a:lnTo>
                    <a:pt x="163" y="176"/>
                  </a:lnTo>
                  <a:lnTo>
                    <a:pt x="88" y="263"/>
                  </a:lnTo>
                  <a:lnTo>
                    <a:pt x="38" y="351"/>
                  </a:lnTo>
                  <a:lnTo>
                    <a:pt x="13" y="464"/>
                  </a:lnTo>
                  <a:lnTo>
                    <a:pt x="0" y="576"/>
                  </a:lnTo>
                  <a:lnTo>
                    <a:pt x="0" y="29991"/>
                  </a:lnTo>
                  <a:lnTo>
                    <a:pt x="13" y="30104"/>
                  </a:lnTo>
                  <a:lnTo>
                    <a:pt x="38" y="30204"/>
                  </a:lnTo>
                  <a:lnTo>
                    <a:pt x="88" y="30305"/>
                  </a:lnTo>
                  <a:lnTo>
                    <a:pt x="163" y="30392"/>
                  </a:lnTo>
                  <a:lnTo>
                    <a:pt x="251" y="30467"/>
                  </a:lnTo>
                  <a:lnTo>
                    <a:pt x="351" y="30518"/>
                  </a:lnTo>
                  <a:lnTo>
                    <a:pt x="451" y="30543"/>
                  </a:lnTo>
                  <a:lnTo>
                    <a:pt x="564" y="30555"/>
                  </a:lnTo>
                  <a:lnTo>
                    <a:pt x="17489" y="30555"/>
                  </a:lnTo>
                  <a:lnTo>
                    <a:pt x="17602" y="30543"/>
                  </a:lnTo>
                  <a:lnTo>
                    <a:pt x="17714" y="30518"/>
                  </a:lnTo>
                  <a:lnTo>
                    <a:pt x="17802" y="30467"/>
                  </a:lnTo>
                  <a:lnTo>
                    <a:pt x="17890" y="30392"/>
                  </a:lnTo>
                  <a:lnTo>
                    <a:pt x="17965" y="30305"/>
                  </a:lnTo>
                  <a:lnTo>
                    <a:pt x="18015" y="30204"/>
                  </a:lnTo>
                  <a:lnTo>
                    <a:pt x="18053" y="30104"/>
                  </a:lnTo>
                  <a:lnTo>
                    <a:pt x="18065" y="29991"/>
                  </a:lnTo>
                  <a:lnTo>
                    <a:pt x="18065" y="576"/>
                  </a:lnTo>
                  <a:lnTo>
                    <a:pt x="18053" y="464"/>
                  </a:lnTo>
                  <a:lnTo>
                    <a:pt x="18015" y="351"/>
                  </a:lnTo>
                  <a:lnTo>
                    <a:pt x="17965" y="263"/>
                  </a:lnTo>
                  <a:lnTo>
                    <a:pt x="17890" y="176"/>
                  </a:lnTo>
                  <a:lnTo>
                    <a:pt x="17802" y="100"/>
                  </a:lnTo>
                  <a:lnTo>
                    <a:pt x="17714" y="50"/>
                  </a:lnTo>
                  <a:lnTo>
                    <a:pt x="17602" y="13"/>
                  </a:lnTo>
                  <a:lnTo>
                    <a:pt x="17489" y="0"/>
                  </a:lnTo>
                  <a:close/>
                </a:path>
              </a:pathLst>
            </a:custGeom>
            <a:solidFill>
              <a:schemeClr val="lt2"/>
            </a:solidFill>
            <a:ln w="762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43"/>
            <p:cNvGrpSpPr/>
            <p:nvPr/>
          </p:nvGrpSpPr>
          <p:grpSpPr>
            <a:xfrm>
              <a:off x="5976525" y="2184375"/>
              <a:ext cx="546000" cy="923448"/>
              <a:chOff x="5976525" y="2184375"/>
              <a:chExt cx="546000" cy="923448"/>
            </a:xfrm>
          </p:grpSpPr>
          <p:sp>
            <p:nvSpPr>
              <p:cNvPr id="986" name="Google Shape;986;p43"/>
              <p:cNvSpPr/>
              <p:nvPr/>
            </p:nvSpPr>
            <p:spPr>
              <a:xfrm>
                <a:off x="5976525" y="2184375"/>
                <a:ext cx="546000" cy="923448"/>
              </a:xfrm>
              <a:custGeom>
                <a:avLst/>
                <a:gdLst/>
                <a:ahLst/>
                <a:cxnLst/>
                <a:rect l="l" t="t" r="r" b="b"/>
                <a:pathLst>
                  <a:path w="18066" h="30555" extrusionOk="0">
                    <a:moveTo>
                      <a:pt x="564" y="0"/>
                    </a:moveTo>
                    <a:lnTo>
                      <a:pt x="452" y="13"/>
                    </a:lnTo>
                    <a:lnTo>
                      <a:pt x="352" y="50"/>
                    </a:lnTo>
                    <a:lnTo>
                      <a:pt x="251" y="100"/>
                    </a:lnTo>
                    <a:lnTo>
                      <a:pt x="164" y="175"/>
                    </a:lnTo>
                    <a:lnTo>
                      <a:pt x="88" y="263"/>
                    </a:lnTo>
                    <a:lnTo>
                      <a:pt x="38" y="351"/>
                    </a:lnTo>
                    <a:lnTo>
                      <a:pt x="13" y="464"/>
                    </a:lnTo>
                    <a:lnTo>
                      <a:pt x="1" y="576"/>
                    </a:lnTo>
                    <a:lnTo>
                      <a:pt x="1" y="29991"/>
                    </a:lnTo>
                    <a:lnTo>
                      <a:pt x="13" y="30104"/>
                    </a:lnTo>
                    <a:lnTo>
                      <a:pt x="38" y="30204"/>
                    </a:lnTo>
                    <a:lnTo>
                      <a:pt x="88" y="30304"/>
                    </a:lnTo>
                    <a:lnTo>
                      <a:pt x="164" y="30392"/>
                    </a:lnTo>
                    <a:lnTo>
                      <a:pt x="251" y="30467"/>
                    </a:lnTo>
                    <a:lnTo>
                      <a:pt x="352" y="30517"/>
                    </a:lnTo>
                    <a:lnTo>
                      <a:pt x="452" y="30542"/>
                    </a:lnTo>
                    <a:lnTo>
                      <a:pt x="564" y="30555"/>
                    </a:lnTo>
                    <a:lnTo>
                      <a:pt x="17489" y="30555"/>
                    </a:lnTo>
                    <a:lnTo>
                      <a:pt x="17602" y="30542"/>
                    </a:lnTo>
                    <a:lnTo>
                      <a:pt x="17715" y="30517"/>
                    </a:lnTo>
                    <a:lnTo>
                      <a:pt x="17802" y="30467"/>
                    </a:lnTo>
                    <a:lnTo>
                      <a:pt x="17890" y="30392"/>
                    </a:lnTo>
                    <a:lnTo>
                      <a:pt x="17965" y="30304"/>
                    </a:lnTo>
                    <a:lnTo>
                      <a:pt x="18015" y="30204"/>
                    </a:lnTo>
                    <a:lnTo>
                      <a:pt x="18053" y="30104"/>
                    </a:lnTo>
                    <a:lnTo>
                      <a:pt x="18065" y="29991"/>
                    </a:lnTo>
                    <a:lnTo>
                      <a:pt x="18065" y="576"/>
                    </a:lnTo>
                    <a:lnTo>
                      <a:pt x="18053" y="464"/>
                    </a:lnTo>
                    <a:lnTo>
                      <a:pt x="18015" y="351"/>
                    </a:lnTo>
                    <a:lnTo>
                      <a:pt x="17965" y="263"/>
                    </a:lnTo>
                    <a:lnTo>
                      <a:pt x="17890" y="175"/>
                    </a:lnTo>
                    <a:lnTo>
                      <a:pt x="17802" y="100"/>
                    </a:lnTo>
                    <a:lnTo>
                      <a:pt x="17715" y="50"/>
                    </a:lnTo>
                    <a:lnTo>
                      <a:pt x="17602" y="13"/>
                    </a:lnTo>
                    <a:lnTo>
                      <a:pt x="174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43"/>
              <p:cNvSpPr/>
              <p:nvPr/>
            </p:nvSpPr>
            <p:spPr>
              <a:xfrm>
                <a:off x="6003786" y="2211998"/>
                <a:ext cx="491085" cy="868595"/>
              </a:xfrm>
              <a:custGeom>
                <a:avLst/>
                <a:gdLst/>
                <a:ahLst/>
                <a:cxnLst/>
                <a:rect l="l" t="t" r="r" b="b"/>
                <a:pathLst>
                  <a:path w="16249" h="28740" extrusionOk="0">
                    <a:moveTo>
                      <a:pt x="289" y="1"/>
                    </a:moveTo>
                    <a:lnTo>
                      <a:pt x="226" y="26"/>
                    </a:lnTo>
                    <a:lnTo>
                      <a:pt x="164" y="63"/>
                    </a:lnTo>
                    <a:lnTo>
                      <a:pt x="113" y="101"/>
                    </a:lnTo>
                    <a:lnTo>
                      <a:pt x="63" y="163"/>
                    </a:lnTo>
                    <a:lnTo>
                      <a:pt x="26" y="226"/>
                    </a:lnTo>
                    <a:lnTo>
                      <a:pt x="13" y="289"/>
                    </a:lnTo>
                    <a:lnTo>
                      <a:pt x="1" y="364"/>
                    </a:lnTo>
                    <a:lnTo>
                      <a:pt x="1" y="28376"/>
                    </a:lnTo>
                    <a:lnTo>
                      <a:pt x="13" y="28451"/>
                    </a:lnTo>
                    <a:lnTo>
                      <a:pt x="26" y="28514"/>
                    </a:lnTo>
                    <a:lnTo>
                      <a:pt x="63" y="28576"/>
                    </a:lnTo>
                    <a:lnTo>
                      <a:pt x="113" y="28626"/>
                    </a:lnTo>
                    <a:lnTo>
                      <a:pt x="164" y="28676"/>
                    </a:lnTo>
                    <a:lnTo>
                      <a:pt x="226" y="28714"/>
                    </a:lnTo>
                    <a:lnTo>
                      <a:pt x="289" y="28726"/>
                    </a:lnTo>
                    <a:lnTo>
                      <a:pt x="364" y="28739"/>
                    </a:lnTo>
                    <a:lnTo>
                      <a:pt x="15886" y="28739"/>
                    </a:lnTo>
                    <a:lnTo>
                      <a:pt x="15961" y="28726"/>
                    </a:lnTo>
                    <a:lnTo>
                      <a:pt x="16023" y="28714"/>
                    </a:lnTo>
                    <a:lnTo>
                      <a:pt x="16086" y="28676"/>
                    </a:lnTo>
                    <a:lnTo>
                      <a:pt x="16149" y="28626"/>
                    </a:lnTo>
                    <a:lnTo>
                      <a:pt x="16186" y="28576"/>
                    </a:lnTo>
                    <a:lnTo>
                      <a:pt x="16224" y="28514"/>
                    </a:lnTo>
                    <a:lnTo>
                      <a:pt x="16249" y="28451"/>
                    </a:lnTo>
                    <a:lnTo>
                      <a:pt x="16249" y="28376"/>
                    </a:lnTo>
                    <a:lnTo>
                      <a:pt x="16249" y="364"/>
                    </a:lnTo>
                    <a:lnTo>
                      <a:pt x="16249" y="289"/>
                    </a:lnTo>
                    <a:lnTo>
                      <a:pt x="16224" y="226"/>
                    </a:lnTo>
                    <a:lnTo>
                      <a:pt x="16186" y="163"/>
                    </a:lnTo>
                    <a:lnTo>
                      <a:pt x="16149" y="101"/>
                    </a:lnTo>
                    <a:lnTo>
                      <a:pt x="16086" y="63"/>
                    </a:lnTo>
                    <a:lnTo>
                      <a:pt x="16023" y="26"/>
                    </a:lnTo>
                    <a:lnTo>
                      <a:pt x="15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3"/>
              <p:cNvSpPr/>
              <p:nvPr/>
            </p:nvSpPr>
            <p:spPr>
              <a:xfrm>
                <a:off x="6092761" y="2184375"/>
                <a:ext cx="313135" cy="80271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2656" extrusionOk="0">
                    <a:moveTo>
                      <a:pt x="1" y="0"/>
                    </a:moveTo>
                    <a:lnTo>
                      <a:pt x="752" y="2092"/>
                    </a:lnTo>
                    <a:lnTo>
                      <a:pt x="802" y="2217"/>
                    </a:lnTo>
                    <a:lnTo>
                      <a:pt x="865" y="2330"/>
                    </a:lnTo>
                    <a:lnTo>
                      <a:pt x="953" y="2418"/>
                    </a:lnTo>
                    <a:lnTo>
                      <a:pt x="1053" y="2506"/>
                    </a:lnTo>
                    <a:lnTo>
                      <a:pt x="1166" y="2568"/>
                    </a:lnTo>
                    <a:lnTo>
                      <a:pt x="1291" y="2618"/>
                    </a:lnTo>
                    <a:lnTo>
                      <a:pt x="1416" y="2643"/>
                    </a:lnTo>
                    <a:lnTo>
                      <a:pt x="1542" y="2656"/>
                    </a:lnTo>
                    <a:lnTo>
                      <a:pt x="8820" y="2656"/>
                    </a:lnTo>
                    <a:lnTo>
                      <a:pt x="8958" y="2643"/>
                    </a:lnTo>
                    <a:lnTo>
                      <a:pt x="9083" y="2618"/>
                    </a:lnTo>
                    <a:lnTo>
                      <a:pt x="9196" y="2568"/>
                    </a:lnTo>
                    <a:lnTo>
                      <a:pt x="9309" y="2506"/>
                    </a:lnTo>
                    <a:lnTo>
                      <a:pt x="9409" y="2418"/>
                    </a:lnTo>
                    <a:lnTo>
                      <a:pt x="9497" y="2330"/>
                    </a:lnTo>
                    <a:lnTo>
                      <a:pt x="9559" y="2217"/>
                    </a:lnTo>
                    <a:lnTo>
                      <a:pt x="9622" y="2092"/>
                    </a:lnTo>
                    <a:lnTo>
                      <a:pt x="10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3"/>
              <p:cNvSpPr/>
              <p:nvPr/>
            </p:nvSpPr>
            <p:spPr>
              <a:xfrm>
                <a:off x="6080642" y="2361177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0"/>
                    </a:moveTo>
                    <a:lnTo>
                      <a:pt x="1604" y="13"/>
                    </a:lnTo>
                    <a:lnTo>
                      <a:pt x="1429" y="38"/>
                    </a:lnTo>
                    <a:lnTo>
                      <a:pt x="1266" y="88"/>
                    </a:lnTo>
                    <a:lnTo>
                      <a:pt x="1091" y="151"/>
                    </a:lnTo>
                    <a:lnTo>
                      <a:pt x="940" y="226"/>
                    </a:lnTo>
                    <a:lnTo>
                      <a:pt x="790" y="314"/>
                    </a:lnTo>
                    <a:lnTo>
                      <a:pt x="652" y="414"/>
                    </a:lnTo>
                    <a:lnTo>
                      <a:pt x="527" y="539"/>
                    </a:lnTo>
                    <a:lnTo>
                      <a:pt x="414" y="664"/>
                    </a:lnTo>
                    <a:lnTo>
                      <a:pt x="301" y="802"/>
                    </a:lnTo>
                    <a:lnTo>
                      <a:pt x="214" y="953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1"/>
                    </a:lnTo>
                    <a:lnTo>
                      <a:pt x="1" y="1617"/>
                    </a:lnTo>
                    <a:lnTo>
                      <a:pt x="1" y="1804"/>
                    </a:lnTo>
                    <a:lnTo>
                      <a:pt x="1" y="2281"/>
                    </a:lnTo>
                    <a:lnTo>
                      <a:pt x="1" y="2468"/>
                    </a:lnTo>
                    <a:lnTo>
                      <a:pt x="38" y="2644"/>
                    </a:lnTo>
                    <a:lnTo>
                      <a:pt x="76" y="2819"/>
                    </a:lnTo>
                    <a:lnTo>
                      <a:pt x="139" y="2982"/>
                    </a:lnTo>
                    <a:lnTo>
                      <a:pt x="214" y="3132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58"/>
                    </a:lnTo>
                    <a:lnTo>
                      <a:pt x="652" y="3671"/>
                    </a:lnTo>
                    <a:lnTo>
                      <a:pt x="790" y="3771"/>
                    </a:lnTo>
                    <a:lnTo>
                      <a:pt x="940" y="3859"/>
                    </a:lnTo>
                    <a:lnTo>
                      <a:pt x="1091" y="3934"/>
                    </a:lnTo>
                    <a:lnTo>
                      <a:pt x="1266" y="3997"/>
                    </a:lnTo>
                    <a:lnTo>
                      <a:pt x="1429" y="4047"/>
                    </a:lnTo>
                    <a:lnTo>
                      <a:pt x="1604" y="4072"/>
                    </a:lnTo>
                    <a:lnTo>
                      <a:pt x="1792" y="4084"/>
                    </a:lnTo>
                    <a:lnTo>
                      <a:pt x="5951" y="4084"/>
                    </a:lnTo>
                    <a:lnTo>
                      <a:pt x="6139" y="4072"/>
                    </a:lnTo>
                    <a:lnTo>
                      <a:pt x="6315" y="4047"/>
                    </a:lnTo>
                    <a:lnTo>
                      <a:pt x="7217" y="4936"/>
                    </a:lnTo>
                    <a:lnTo>
                      <a:pt x="7254" y="4974"/>
                    </a:lnTo>
                    <a:lnTo>
                      <a:pt x="7292" y="4999"/>
                    </a:lnTo>
                    <a:lnTo>
                      <a:pt x="7380" y="5024"/>
                    </a:lnTo>
                    <a:lnTo>
                      <a:pt x="7467" y="5024"/>
                    </a:lnTo>
                    <a:lnTo>
                      <a:pt x="7555" y="5012"/>
                    </a:lnTo>
                    <a:lnTo>
                      <a:pt x="7630" y="4961"/>
                    </a:lnTo>
                    <a:lnTo>
                      <a:pt x="7693" y="4899"/>
                    </a:lnTo>
                    <a:lnTo>
                      <a:pt x="7730" y="4811"/>
                    </a:lnTo>
                    <a:lnTo>
                      <a:pt x="7743" y="4774"/>
                    </a:lnTo>
                    <a:lnTo>
                      <a:pt x="7743" y="4723"/>
                    </a:lnTo>
                    <a:lnTo>
                      <a:pt x="7743" y="2281"/>
                    </a:lnTo>
                    <a:lnTo>
                      <a:pt x="7743" y="1804"/>
                    </a:lnTo>
                    <a:lnTo>
                      <a:pt x="7743" y="1617"/>
                    </a:lnTo>
                    <a:lnTo>
                      <a:pt x="7705" y="1441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53"/>
                    </a:lnTo>
                    <a:lnTo>
                      <a:pt x="7442" y="802"/>
                    </a:lnTo>
                    <a:lnTo>
                      <a:pt x="7329" y="664"/>
                    </a:lnTo>
                    <a:lnTo>
                      <a:pt x="7217" y="539"/>
                    </a:lnTo>
                    <a:lnTo>
                      <a:pt x="7091" y="414"/>
                    </a:lnTo>
                    <a:lnTo>
                      <a:pt x="6954" y="314"/>
                    </a:lnTo>
                    <a:lnTo>
                      <a:pt x="6803" y="226"/>
                    </a:lnTo>
                    <a:lnTo>
                      <a:pt x="6653" y="151"/>
                    </a:lnTo>
                    <a:lnTo>
                      <a:pt x="6478" y="88"/>
                    </a:lnTo>
                    <a:lnTo>
                      <a:pt x="6315" y="38"/>
                    </a:lnTo>
                    <a:lnTo>
                      <a:pt x="6139" y="13"/>
                    </a:lnTo>
                    <a:lnTo>
                      <a:pt x="59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3"/>
              <p:cNvSpPr/>
              <p:nvPr/>
            </p:nvSpPr>
            <p:spPr>
              <a:xfrm>
                <a:off x="6080642" y="2785592"/>
                <a:ext cx="234013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5025" extrusionOk="0">
                    <a:moveTo>
                      <a:pt x="1792" y="1"/>
                    </a:moveTo>
                    <a:lnTo>
                      <a:pt x="1604" y="14"/>
                    </a:lnTo>
                    <a:lnTo>
                      <a:pt x="1429" y="39"/>
                    </a:lnTo>
                    <a:lnTo>
                      <a:pt x="1266" y="76"/>
                    </a:lnTo>
                    <a:lnTo>
                      <a:pt x="1091" y="139"/>
                    </a:lnTo>
                    <a:lnTo>
                      <a:pt x="940" y="214"/>
                    </a:lnTo>
                    <a:lnTo>
                      <a:pt x="790" y="302"/>
                    </a:lnTo>
                    <a:lnTo>
                      <a:pt x="652" y="414"/>
                    </a:lnTo>
                    <a:lnTo>
                      <a:pt x="527" y="527"/>
                    </a:lnTo>
                    <a:lnTo>
                      <a:pt x="414" y="652"/>
                    </a:lnTo>
                    <a:lnTo>
                      <a:pt x="301" y="790"/>
                    </a:lnTo>
                    <a:lnTo>
                      <a:pt x="214" y="941"/>
                    </a:lnTo>
                    <a:lnTo>
                      <a:pt x="139" y="1103"/>
                    </a:lnTo>
                    <a:lnTo>
                      <a:pt x="76" y="1266"/>
                    </a:lnTo>
                    <a:lnTo>
                      <a:pt x="38" y="1442"/>
                    </a:lnTo>
                    <a:lnTo>
                      <a:pt x="1" y="1617"/>
                    </a:lnTo>
                    <a:lnTo>
                      <a:pt x="1" y="1792"/>
                    </a:lnTo>
                    <a:lnTo>
                      <a:pt x="1" y="2281"/>
                    </a:lnTo>
                    <a:lnTo>
                      <a:pt x="1" y="2456"/>
                    </a:lnTo>
                    <a:lnTo>
                      <a:pt x="38" y="2632"/>
                    </a:lnTo>
                    <a:lnTo>
                      <a:pt x="76" y="2807"/>
                    </a:lnTo>
                    <a:lnTo>
                      <a:pt x="139" y="2970"/>
                    </a:lnTo>
                    <a:lnTo>
                      <a:pt x="214" y="3133"/>
                    </a:lnTo>
                    <a:lnTo>
                      <a:pt x="301" y="3283"/>
                    </a:lnTo>
                    <a:lnTo>
                      <a:pt x="414" y="3421"/>
                    </a:lnTo>
                    <a:lnTo>
                      <a:pt x="527" y="3546"/>
                    </a:lnTo>
                    <a:lnTo>
                      <a:pt x="652" y="3659"/>
                    </a:lnTo>
                    <a:lnTo>
                      <a:pt x="790" y="3772"/>
                    </a:lnTo>
                    <a:lnTo>
                      <a:pt x="940" y="3859"/>
                    </a:lnTo>
                    <a:lnTo>
                      <a:pt x="1091" y="3935"/>
                    </a:lnTo>
                    <a:lnTo>
                      <a:pt x="1266" y="3997"/>
                    </a:lnTo>
                    <a:lnTo>
                      <a:pt x="1429" y="4035"/>
                    </a:lnTo>
                    <a:lnTo>
                      <a:pt x="1604" y="4060"/>
                    </a:lnTo>
                    <a:lnTo>
                      <a:pt x="1792" y="4072"/>
                    </a:lnTo>
                    <a:lnTo>
                      <a:pt x="5951" y="4072"/>
                    </a:lnTo>
                    <a:lnTo>
                      <a:pt x="6139" y="4060"/>
                    </a:lnTo>
                    <a:lnTo>
                      <a:pt x="6315" y="4035"/>
                    </a:lnTo>
                    <a:lnTo>
                      <a:pt x="7217" y="4937"/>
                    </a:lnTo>
                    <a:lnTo>
                      <a:pt x="7254" y="4962"/>
                    </a:lnTo>
                    <a:lnTo>
                      <a:pt x="7292" y="4987"/>
                    </a:lnTo>
                    <a:lnTo>
                      <a:pt x="7380" y="5025"/>
                    </a:lnTo>
                    <a:lnTo>
                      <a:pt x="7467" y="5025"/>
                    </a:lnTo>
                    <a:lnTo>
                      <a:pt x="7555" y="5000"/>
                    </a:lnTo>
                    <a:lnTo>
                      <a:pt x="7630" y="4949"/>
                    </a:lnTo>
                    <a:lnTo>
                      <a:pt x="7693" y="4887"/>
                    </a:lnTo>
                    <a:lnTo>
                      <a:pt x="7730" y="4812"/>
                    </a:lnTo>
                    <a:lnTo>
                      <a:pt x="7743" y="4761"/>
                    </a:lnTo>
                    <a:lnTo>
                      <a:pt x="7743" y="4711"/>
                    </a:lnTo>
                    <a:lnTo>
                      <a:pt x="7743" y="2281"/>
                    </a:lnTo>
                    <a:lnTo>
                      <a:pt x="7743" y="1792"/>
                    </a:lnTo>
                    <a:lnTo>
                      <a:pt x="7743" y="1617"/>
                    </a:lnTo>
                    <a:lnTo>
                      <a:pt x="7705" y="1442"/>
                    </a:lnTo>
                    <a:lnTo>
                      <a:pt x="7668" y="1266"/>
                    </a:lnTo>
                    <a:lnTo>
                      <a:pt x="7605" y="1103"/>
                    </a:lnTo>
                    <a:lnTo>
                      <a:pt x="7530" y="941"/>
                    </a:lnTo>
                    <a:lnTo>
                      <a:pt x="7442" y="790"/>
                    </a:lnTo>
                    <a:lnTo>
                      <a:pt x="7329" y="652"/>
                    </a:lnTo>
                    <a:lnTo>
                      <a:pt x="7217" y="527"/>
                    </a:lnTo>
                    <a:lnTo>
                      <a:pt x="7091" y="414"/>
                    </a:lnTo>
                    <a:lnTo>
                      <a:pt x="6954" y="302"/>
                    </a:lnTo>
                    <a:lnTo>
                      <a:pt x="6803" y="214"/>
                    </a:lnTo>
                    <a:lnTo>
                      <a:pt x="6653" y="139"/>
                    </a:lnTo>
                    <a:lnTo>
                      <a:pt x="6478" y="76"/>
                    </a:lnTo>
                    <a:lnTo>
                      <a:pt x="6315" y="39"/>
                    </a:lnTo>
                    <a:lnTo>
                      <a:pt x="6139" y="14"/>
                    </a:lnTo>
                    <a:lnTo>
                      <a:pt x="595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3"/>
              <p:cNvSpPr/>
              <p:nvPr/>
            </p:nvSpPr>
            <p:spPr>
              <a:xfrm>
                <a:off x="6197633" y="2576603"/>
                <a:ext cx="234406" cy="151868"/>
              </a:xfrm>
              <a:custGeom>
                <a:avLst/>
                <a:gdLst/>
                <a:ahLst/>
                <a:cxnLst/>
                <a:rect l="l" t="t" r="r" b="b"/>
                <a:pathLst>
                  <a:path w="7756" h="5025" extrusionOk="0">
                    <a:moveTo>
                      <a:pt x="1805" y="1"/>
                    </a:moveTo>
                    <a:lnTo>
                      <a:pt x="1617" y="13"/>
                    </a:lnTo>
                    <a:lnTo>
                      <a:pt x="1441" y="38"/>
                    </a:lnTo>
                    <a:lnTo>
                      <a:pt x="1266" y="88"/>
                    </a:lnTo>
                    <a:lnTo>
                      <a:pt x="1103" y="139"/>
                    </a:lnTo>
                    <a:lnTo>
                      <a:pt x="953" y="226"/>
                    </a:lnTo>
                    <a:lnTo>
                      <a:pt x="803" y="314"/>
                    </a:lnTo>
                    <a:lnTo>
                      <a:pt x="665" y="414"/>
                    </a:lnTo>
                    <a:lnTo>
                      <a:pt x="540" y="527"/>
                    </a:lnTo>
                    <a:lnTo>
                      <a:pt x="414" y="652"/>
                    </a:lnTo>
                    <a:lnTo>
                      <a:pt x="314" y="802"/>
                    </a:lnTo>
                    <a:lnTo>
                      <a:pt x="226" y="940"/>
                    </a:lnTo>
                    <a:lnTo>
                      <a:pt x="151" y="1103"/>
                    </a:lnTo>
                    <a:lnTo>
                      <a:pt x="89" y="1266"/>
                    </a:lnTo>
                    <a:lnTo>
                      <a:pt x="38" y="1441"/>
                    </a:lnTo>
                    <a:lnTo>
                      <a:pt x="13" y="1617"/>
                    </a:lnTo>
                    <a:lnTo>
                      <a:pt x="1" y="1805"/>
                    </a:lnTo>
                    <a:lnTo>
                      <a:pt x="1" y="2281"/>
                    </a:lnTo>
                    <a:lnTo>
                      <a:pt x="1" y="4711"/>
                    </a:lnTo>
                    <a:lnTo>
                      <a:pt x="13" y="4761"/>
                    </a:lnTo>
                    <a:lnTo>
                      <a:pt x="26" y="4811"/>
                    </a:lnTo>
                    <a:lnTo>
                      <a:pt x="63" y="4899"/>
                    </a:lnTo>
                    <a:lnTo>
                      <a:pt x="126" y="4962"/>
                    </a:lnTo>
                    <a:lnTo>
                      <a:pt x="201" y="4999"/>
                    </a:lnTo>
                    <a:lnTo>
                      <a:pt x="289" y="5024"/>
                    </a:lnTo>
                    <a:lnTo>
                      <a:pt x="377" y="5024"/>
                    </a:lnTo>
                    <a:lnTo>
                      <a:pt x="464" y="4999"/>
                    </a:lnTo>
                    <a:lnTo>
                      <a:pt x="502" y="4962"/>
                    </a:lnTo>
                    <a:lnTo>
                      <a:pt x="540" y="4937"/>
                    </a:lnTo>
                    <a:lnTo>
                      <a:pt x="1441" y="4035"/>
                    </a:lnTo>
                    <a:lnTo>
                      <a:pt x="1617" y="4072"/>
                    </a:lnTo>
                    <a:lnTo>
                      <a:pt x="6139" y="4072"/>
                    </a:lnTo>
                    <a:lnTo>
                      <a:pt x="6327" y="4035"/>
                    </a:lnTo>
                    <a:lnTo>
                      <a:pt x="6490" y="3997"/>
                    </a:lnTo>
                    <a:lnTo>
                      <a:pt x="6653" y="3934"/>
                    </a:lnTo>
                    <a:lnTo>
                      <a:pt x="6816" y="3859"/>
                    </a:lnTo>
                    <a:lnTo>
                      <a:pt x="6966" y="3772"/>
                    </a:lnTo>
                    <a:lnTo>
                      <a:pt x="7104" y="3659"/>
                    </a:lnTo>
                    <a:lnTo>
                      <a:pt x="7229" y="3546"/>
                    </a:lnTo>
                    <a:lnTo>
                      <a:pt x="7342" y="3421"/>
                    </a:lnTo>
                    <a:lnTo>
                      <a:pt x="7455" y="3283"/>
                    </a:lnTo>
                    <a:lnTo>
                      <a:pt x="7542" y="3133"/>
                    </a:lnTo>
                    <a:lnTo>
                      <a:pt x="7618" y="2982"/>
                    </a:lnTo>
                    <a:lnTo>
                      <a:pt x="7680" y="2807"/>
                    </a:lnTo>
                    <a:lnTo>
                      <a:pt x="7718" y="2644"/>
                    </a:lnTo>
                    <a:lnTo>
                      <a:pt x="7743" y="2469"/>
                    </a:lnTo>
                    <a:lnTo>
                      <a:pt x="7755" y="2281"/>
                    </a:lnTo>
                    <a:lnTo>
                      <a:pt x="7755" y="1805"/>
                    </a:lnTo>
                    <a:lnTo>
                      <a:pt x="7743" y="1617"/>
                    </a:lnTo>
                    <a:lnTo>
                      <a:pt x="7718" y="1441"/>
                    </a:lnTo>
                    <a:lnTo>
                      <a:pt x="7680" y="1266"/>
                    </a:lnTo>
                    <a:lnTo>
                      <a:pt x="7618" y="1103"/>
                    </a:lnTo>
                    <a:lnTo>
                      <a:pt x="7542" y="940"/>
                    </a:lnTo>
                    <a:lnTo>
                      <a:pt x="7455" y="802"/>
                    </a:lnTo>
                    <a:lnTo>
                      <a:pt x="7342" y="652"/>
                    </a:lnTo>
                    <a:lnTo>
                      <a:pt x="7229" y="527"/>
                    </a:lnTo>
                    <a:lnTo>
                      <a:pt x="7104" y="414"/>
                    </a:lnTo>
                    <a:lnTo>
                      <a:pt x="6966" y="314"/>
                    </a:lnTo>
                    <a:lnTo>
                      <a:pt x="6816" y="226"/>
                    </a:lnTo>
                    <a:lnTo>
                      <a:pt x="6653" y="139"/>
                    </a:lnTo>
                    <a:lnTo>
                      <a:pt x="6490" y="88"/>
                    </a:lnTo>
                    <a:lnTo>
                      <a:pt x="6327" y="38"/>
                    </a:lnTo>
                    <a:lnTo>
                      <a:pt x="6139" y="13"/>
                    </a:lnTo>
                    <a:lnTo>
                      <a:pt x="5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3"/>
              <p:cNvSpPr/>
              <p:nvPr/>
            </p:nvSpPr>
            <p:spPr>
              <a:xfrm>
                <a:off x="6344937" y="2392971"/>
                <a:ext cx="87857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2908" extrusionOk="0">
                    <a:moveTo>
                      <a:pt x="1453" y="1"/>
                    </a:moveTo>
                    <a:lnTo>
                      <a:pt x="1303" y="13"/>
                    </a:lnTo>
                    <a:lnTo>
                      <a:pt x="1165" y="26"/>
                    </a:lnTo>
                    <a:lnTo>
                      <a:pt x="1027" y="63"/>
                    </a:lnTo>
                    <a:lnTo>
                      <a:pt x="890" y="114"/>
                    </a:lnTo>
                    <a:lnTo>
                      <a:pt x="764" y="176"/>
                    </a:lnTo>
                    <a:lnTo>
                      <a:pt x="639" y="251"/>
                    </a:lnTo>
                    <a:lnTo>
                      <a:pt x="526" y="327"/>
                    </a:lnTo>
                    <a:lnTo>
                      <a:pt x="426" y="427"/>
                    </a:lnTo>
                    <a:lnTo>
                      <a:pt x="338" y="527"/>
                    </a:lnTo>
                    <a:lnTo>
                      <a:pt x="251" y="640"/>
                    </a:lnTo>
                    <a:lnTo>
                      <a:pt x="175" y="765"/>
                    </a:lnTo>
                    <a:lnTo>
                      <a:pt x="113" y="890"/>
                    </a:lnTo>
                    <a:lnTo>
                      <a:pt x="63" y="1016"/>
                    </a:lnTo>
                    <a:lnTo>
                      <a:pt x="38" y="1166"/>
                    </a:lnTo>
                    <a:lnTo>
                      <a:pt x="13" y="1304"/>
                    </a:lnTo>
                    <a:lnTo>
                      <a:pt x="0" y="1454"/>
                    </a:lnTo>
                    <a:lnTo>
                      <a:pt x="13" y="1604"/>
                    </a:lnTo>
                    <a:lnTo>
                      <a:pt x="38" y="1742"/>
                    </a:lnTo>
                    <a:lnTo>
                      <a:pt x="63" y="1880"/>
                    </a:lnTo>
                    <a:lnTo>
                      <a:pt x="113" y="2018"/>
                    </a:lnTo>
                    <a:lnTo>
                      <a:pt x="175" y="2143"/>
                    </a:lnTo>
                    <a:lnTo>
                      <a:pt x="251" y="2268"/>
                    </a:lnTo>
                    <a:lnTo>
                      <a:pt x="338" y="2381"/>
                    </a:lnTo>
                    <a:lnTo>
                      <a:pt x="426" y="2481"/>
                    </a:lnTo>
                    <a:lnTo>
                      <a:pt x="526" y="2569"/>
                    </a:lnTo>
                    <a:lnTo>
                      <a:pt x="639" y="2657"/>
                    </a:lnTo>
                    <a:lnTo>
                      <a:pt x="764" y="2732"/>
                    </a:lnTo>
                    <a:lnTo>
                      <a:pt x="890" y="2794"/>
                    </a:lnTo>
                    <a:lnTo>
                      <a:pt x="1027" y="2845"/>
                    </a:lnTo>
                    <a:lnTo>
                      <a:pt x="1165" y="2882"/>
                    </a:lnTo>
                    <a:lnTo>
                      <a:pt x="1303" y="2895"/>
                    </a:lnTo>
                    <a:lnTo>
                      <a:pt x="1453" y="2907"/>
                    </a:lnTo>
                    <a:lnTo>
                      <a:pt x="1604" y="2895"/>
                    </a:lnTo>
                    <a:lnTo>
                      <a:pt x="1754" y="2882"/>
                    </a:lnTo>
                    <a:lnTo>
                      <a:pt x="1892" y="2845"/>
                    </a:lnTo>
                    <a:lnTo>
                      <a:pt x="2017" y="2794"/>
                    </a:lnTo>
                    <a:lnTo>
                      <a:pt x="2142" y="2732"/>
                    </a:lnTo>
                    <a:lnTo>
                      <a:pt x="2268" y="2657"/>
                    </a:lnTo>
                    <a:lnTo>
                      <a:pt x="2380" y="2569"/>
                    </a:lnTo>
                    <a:lnTo>
                      <a:pt x="2480" y="2481"/>
                    </a:lnTo>
                    <a:lnTo>
                      <a:pt x="2581" y="2381"/>
                    </a:lnTo>
                    <a:lnTo>
                      <a:pt x="2656" y="2268"/>
                    </a:lnTo>
                    <a:lnTo>
                      <a:pt x="2731" y="2143"/>
                    </a:lnTo>
                    <a:lnTo>
                      <a:pt x="2794" y="2018"/>
                    </a:lnTo>
                    <a:lnTo>
                      <a:pt x="2844" y="1880"/>
                    </a:lnTo>
                    <a:lnTo>
                      <a:pt x="2881" y="1742"/>
                    </a:lnTo>
                    <a:lnTo>
                      <a:pt x="2906" y="1604"/>
                    </a:lnTo>
                    <a:lnTo>
                      <a:pt x="2906" y="1454"/>
                    </a:lnTo>
                    <a:lnTo>
                      <a:pt x="2906" y="1304"/>
                    </a:lnTo>
                    <a:lnTo>
                      <a:pt x="2881" y="1166"/>
                    </a:lnTo>
                    <a:lnTo>
                      <a:pt x="2844" y="1016"/>
                    </a:lnTo>
                    <a:lnTo>
                      <a:pt x="2794" y="890"/>
                    </a:lnTo>
                    <a:lnTo>
                      <a:pt x="2731" y="765"/>
                    </a:lnTo>
                    <a:lnTo>
                      <a:pt x="2656" y="640"/>
                    </a:lnTo>
                    <a:lnTo>
                      <a:pt x="2581" y="527"/>
                    </a:lnTo>
                    <a:lnTo>
                      <a:pt x="2480" y="427"/>
                    </a:lnTo>
                    <a:lnTo>
                      <a:pt x="2380" y="327"/>
                    </a:lnTo>
                    <a:lnTo>
                      <a:pt x="2268" y="251"/>
                    </a:lnTo>
                    <a:lnTo>
                      <a:pt x="2142" y="176"/>
                    </a:lnTo>
                    <a:lnTo>
                      <a:pt x="2017" y="114"/>
                    </a:lnTo>
                    <a:lnTo>
                      <a:pt x="1892" y="63"/>
                    </a:lnTo>
                    <a:lnTo>
                      <a:pt x="1754" y="26"/>
                    </a:lnTo>
                    <a:lnTo>
                      <a:pt x="1604" y="13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3"/>
              <p:cNvSpPr/>
              <p:nvPr/>
            </p:nvSpPr>
            <p:spPr>
              <a:xfrm>
                <a:off x="6065500" y="2615983"/>
                <a:ext cx="87887" cy="90909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008" extrusionOk="0">
                    <a:moveTo>
                      <a:pt x="539" y="1"/>
                    </a:moveTo>
                    <a:lnTo>
                      <a:pt x="427" y="26"/>
                    </a:lnTo>
                    <a:lnTo>
                      <a:pt x="339" y="76"/>
                    </a:lnTo>
                    <a:lnTo>
                      <a:pt x="289" y="113"/>
                    </a:lnTo>
                    <a:lnTo>
                      <a:pt x="251" y="151"/>
                    </a:lnTo>
                    <a:lnTo>
                      <a:pt x="214" y="214"/>
                    </a:lnTo>
                    <a:lnTo>
                      <a:pt x="176" y="276"/>
                    </a:lnTo>
                    <a:lnTo>
                      <a:pt x="113" y="427"/>
                    </a:lnTo>
                    <a:lnTo>
                      <a:pt x="76" y="627"/>
                    </a:lnTo>
                    <a:lnTo>
                      <a:pt x="38" y="878"/>
                    </a:lnTo>
                    <a:lnTo>
                      <a:pt x="13" y="1191"/>
                    </a:lnTo>
                    <a:lnTo>
                      <a:pt x="1" y="1554"/>
                    </a:lnTo>
                    <a:lnTo>
                      <a:pt x="13" y="1704"/>
                    </a:lnTo>
                    <a:lnTo>
                      <a:pt x="38" y="1842"/>
                    </a:lnTo>
                    <a:lnTo>
                      <a:pt x="76" y="1980"/>
                    </a:lnTo>
                    <a:lnTo>
                      <a:pt x="113" y="2118"/>
                    </a:lnTo>
                    <a:lnTo>
                      <a:pt x="176" y="2243"/>
                    </a:lnTo>
                    <a:lnTo>
                      <a:pt x="251" y="2368"/>
                    </a:lnTo>
                    <a:lnTo>
                      <a:pt x="339" y="2481"/>
                    </a:lnTo>
                    <a:lnTo>
                      <a:pt x="427" y="2581"/>
                    </a:lnTo>
                    <a:lnTo>
                      <a:pt x="539" y="2669"/>
                    </a:lnTo>
                    <a:lnTo>
                      <a:pt x="640" y="2757"/>
                    </a:lnTo>
                    <a:lnTo>
                      <a:pt x="765" y="2832"/>
                    </a:lnTo>
                    <a:lnTo>
                      <a:pt x="890" y="2894"/>
                    </a:lnTo>
                    <a:lnTo>
                      <a:pt x="1028" y="2945"/>
                    </a:lnTo>
                    <a:lnTo>
                      <a:pt x="1166" y="2982"/>
                    </a:lnTo>
                    <a:lnTo>
                      <a:pt x="1304" y="2995"/>
                    </a:lnTo>
                    <a:lnTo>
                      <a:pt x="1454" y="3007"/>
                    </a:lnTo>
                    <a:lnTo>
                      <a:pt x="1604" y="2995"/>
                    </a:lnTo>
                    <a:lnTo>
                      <a:pt x="1755" y="2982"/>
                    </a:lnTo>
                    <a:lnTo>
                      <a:pt x="1892" y="2945"/>
                    </a:lnTo>
                    <a:lnTo>
                      <a:pt x="2018" y="2894"/>
                    </a:lnTo>
                    <a:lnTo>
                      <a:pt x="2155" y="2832"/>
                    </a:lnTo>
                    <a:lnTo>
                      <a:pt x="2268" y="2757"/>
                    </a:lnTo>
                    <a:lnTo>
                      <a:pt x="2381" y="2669"/>
                    </a:lnTo>
                    <a:lnTo>
                      <a:pt x="2481" y="2581"/>
                    </a:lnTo>
                    <a:lnTo>
                      <a:pt x="2581" y="2481"/>
                    </a:lnTo>
                    <a:lnTo>
                      <a:pt x="2657" y="2368"/>
                    </a:lnTo>
                    <a:lnTo>
                      <a:pt x="2732" y="2243"/>
                    </a:lnTo>
                    <a:lnTo>
                      <a:pt x="2794" y="2118"/>
                    </a:lnTo>
                    <a:lnTo>
                      <a:pt x="2844" y="1980"/>
                    </a:lnTo>
                    <a:lnTo>
                      <a:pt x="2882" y="1842"/>
                    </a:lnTo>
                    <a:lnTo>
                      <a:pt x="2907" y="1704"/>
                    </a:lnTo>
                    <a:lnTo>
                      <a:pt x="2907" y="1554"/>
                    </a:lnTo>
                    <a:lnTo>
                      <a:pt x="2907" y="1404"/>
                    </a:lnTo>
                    <a:lnTo>
                      <a:pt x="2882" y="1266"/>
                    </a:lnTo>
                    <a:lnTo>
                      <a:pt x="2844" y="1128"/>
                    </a:lnTo>
                    <a:lnTo>
                      <a:pt x="2794" y="990"/>
                    </a:lnTo>
                    <a:lnTo>
                      <a:pt x="2732" y="865"/>
                    </a:lnTo>
                    <a:lnTo>
                      <a:pt x="2657" y="740"/>
                    </a:lnTo>
                    <a:lnTo>
                      <a:pt x="2581" y="627"/>
                    </a:lnTo>
                    <a:lnTo>
                      <a:pt x="2481" y="527"/>
                    </a:lnTo>
                    <a:lnTo>
                      <a:pt x="2381" y="439"/>
                    </a:lnTo>
                    <a:lnTo>
                      <a:pt x="2268" y="351"/>
                    </a:lnTo>
                    <a:lnTo>
                      <a:pt x="2155" y="276"/>
                    </a:lnTo>
                    <a:lnTo>
                      <a:pt x="2018" y="214"/>
                    </a:lnTo>
                    <a:lnTo>
                      <a:pt x="1892" y="163"/>
                    </a:lnTo>
                    <a:lnTo>
                      <a:pt x="1755" y="126"/>
                    </a:lnTo>
                    <a:lnTo>
                      <a:pt x="1604" y="113"/>
                    </a:lnTo>
                    <a:lnTo>
                      <a:pt x="1454" y="101"/>
                    </a:lnTo>
                    <a:lnTo>
                      <a:pt x="1304" y="88"/>
                    </a:lnTo>
                    <a:lnTo>
                      <a:pt x="1166" y="76"/>
                    </a:lnTo>
                    <a:lnTo>
                      <a:pt x="890" y="26"/>
                    </a:lnTo>
                    <a:lnTo>
                      <a:pt x="765" y="13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3"/>
              <p:cNvSpPr/>
              <p:nvPr/>
            </p:nvSpPr>
            <p:spPr>
              <a:xfrm>
                <a:off x="6340374" y="2820439"/>
                <a:ext cx="87887" cy="87857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2907" extrusionOk="0">
                    <a:moveTo>
                      <a:pt x="1454" y="1"/>
                    </a:moveTo>
                    <a:lnTo>
                      <a:pt x="1304" y="13"/>
                    </a:lnTo>
                    <a:lnTo>
                      <a:pt x="1166" y="38"/>
                    </a:lnTo>
                    <a:lnTo>
                      <a:pt x="1028" y="76"/>
                    </a:lnTo>
                    <a:lnTo>
                      <a:pt x="890" y="126"/>
                    </a:lnTo>
                    <a:lnTo>
                      <a:pt x="765" y="176"/>
                    </a:lnTo>
                    <a:lnTo>
                      <a:pt x="640" y="251"/>
                    </a:lnTo>
                    <a:lnTo>
                      <a:pt x="527" y="339"/>
                    </a:lnTo>
                    <a:lnTo>
                      <a:pt x="427" y="426"/>
                    </a:lnTo>
                    <a:lnTo>
                      <a:pt x="339" y="539"/>
                    </a:lnTo>
                    <a:lnTo>
                      <a:pt x="251" y="652"/>
                    </a:lnTo>
                    <a:lnTo>
                      <a:pt x="176" y="765"/>
                    </a:lnTo>
                    <a:lnTo>
                      <a:pt x="113" y="890"/>
                    </a:lnTo>
                    <a:lnTo>
                      <a:pt x="63" y="1028"/>
                    </a:lnTo>
                    <a:lnTo>
                      <a:pt x="38" y="1166"/>
                    </a:lnTo>
                    <a:lnTo>
                      <a:pt x="13" y="1316"/>
                    </a:lnTo>
                    <a:lnTo>
                      <a:pt x="1" y="1454"/>
                    </a:lnTo>
                    <a:lnTo>
                      <a:pt x="13" y="1604"/>
                    </a:lnTo>
                    <a:lnTo>
                      <a:pt x="38" y="1754"/>
                    </a:lnTo>
                    <a:lnTo>
                      <a:pt x="63" y="1892"/>
                    </a:lnTo>
                    <a:lnTo>
                      <a:pt x="113" y="2030"/>
                    </a:lnTo>
                    <a:lnTo>
                      <a:pt x="176" y="2155"/>
                    </a:lnTo>
                    <a:lnTo>
                      <a:pt x="251" y="2268"/>
                    </a:lnTo>
                    <a:lnTo>
                      <a:pt x="339" y="2381"/>
                    </a:lnTo>
                    <a:lnTo>
                      <a:pt x="427" y="2481"/>
                    </a:lnTo>
                    <a:lnTo>
                      <a:pt x="527" y="2581"/>
                    </a:lnTo>
                    <a:lnTo>
                      <a:pt x="640" y="2669"/>
                    </a:lnTo>
                    <a:lnTo>
                      <a:pt x="765" y="2732"/>
                    </a:lnTo>
                    <a:lnTo>
                      <a:pt x="890" y="2794"/>
                    </a:lnTo>
                    <a:lnTo>
                      <a:pt x="1028" y="2844"/>
                    </a:lnTo>
                    <a:lnTo>
                      <a:pt x="1166" y="2882"/>
                    </a:lnTo>
                    <a:lnTo>
                      <a:pt x="1304" y="2907"/>
                    </a:lnTo>
                    <a:lnTo>
                      <a:pt x="1604" y="2907"/>
                    </a:lnTo>
                    <a:lnTo>
                      <a:pt x="1755" y="2882"/>
                    </a:lnTo>
                    <a:lnTo>
                      <a:pt x="1892" y="2844"/>
                    </a:lnTo>
                    <a:lnTo>
                      <a:pt x="2018" y="2794"/>
                    </a:lnTo>
                    <a:lnTo>
                      <a:pt x="2143" y="2732"/>
                    </a:lnTo>
                    <a:lnTo>
                      <a:pt x="2268" y="2669"/>
                    </a:lnTo>
                    <a:lnTo>
                      <a:pt x="2381" y="2581"/>
                    </a:lnTo>
                    <a:lnTo>
                      <a:pt x="2481" y="2481"/>
                    </a:lnTo>
                    <a:lnTo>
                      <a:pt x="2581" y="2381"/>
                    </a:lnTo>
                    <a:lnTo>
                      <a:pt x="2657" y="2268"/>
                    </a:lnTo>
                    <a:lnTo>
                      <a:pt x="2732" y="2155"/>
                    </a:lnTo>
                    <a:lnTo>
                      <a:pt x="2794" y="2030"/>
                    </a:lnTo>
                    <a:lnTo>
                      <a:pt x="2844" y="1892"/>
                    </a:lnTo>
                    <a:lnTo>
                      <a:pt x="2882" y="1754"/>
                    </a:lnTo>
                    <a:lnTo>
                      <a:pt x="2907" y="1604"/>
                    </a:lnTo>
                    <a:lnTo>
                      <a:pt x="2907" y="1454"/>
                    </a:lnTo>
                    <a:lnTo>
                      <a:pt x="2907" y="1316"/>
                    </a:lnTo>
                    <a:lnTo>
                      <a:pt x="2882" y="1166"/>
                    </a:lnTo>
                    <a:lnTo>
                      <a:pt x="2844" y="1028"/>
                    </a:lnTo>
                    <a:lnTo>
                      <a:pt x="2794" y="890"/>
                    </a:lnTo>
                    <a:lnTo>
                      <a:pt x="2732" y="765"/>
                    </a:lnTo>
                    <a:lnTo>
                      <a:pt x="2657" y="652"/>
                    </a:lnTo>
                    <a:lnTo>
                      <a:pt x="2581" y="539"/>
                    </a:lnTo>
                    <a:lnTo>
                      <a:pt x="2481" y="426"/>
                    </a:lnTo>
                    <a:lnTo>
                      <a:pt x="2381" y="339"/>
                    </a:lnTo>
                    <a:lnTo>
                      <a:pt x="2268" y="251"/>
                    </a:lnTo>
                    <a:lnTo>
                      <a:pt x="2143" y="176"/>
                    </a:lnTo>
                    <a:lnTo>
                      <a:pt x="2018" y="126"/>
                    </a:lnTo>
                    <a:lnTo>
                      <a:pt x="1892" y="76"/>
                    </a:lnTo>
                    <a:lnTo>
                      <a:pt x="1755" y="38"/>
                    </a:lnTo>
                    <a:lnTo>
                      <a:pt x="1604" y="13"/>
                    </a:lnTo>
                    <a:lnTo>
                      <a:pt x="1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5" name="Google Shape;995;p43"/>
          <p:cNvGrpSpPr/>
          <p:nvPr/>
        </p:nvGrpSpPr>
        <p:grpSpPr>
          <a:xfrm flipH="1">
            <a:off x="500029" y="575159"/>
            <a:ext cx="502839" cy="490458"/>
            <a:chOff x="3017875" y="1151900"/>
            <a:chExt cx="707228" cy="689815"/>
          </a:xfrm>
        </p:grpSpPr>
        <p:sp>
          <p:nvSpPr>
            <p:cNvPr id="996" name="Google Shape;996;p43"/>
            <p:cNvSpPr/>
            <p:nvPr/>
          </p:nvSpPr>
          <p:spPr>
            <a:xfrm>
              <a:off x="3017875" y="1153913"/>
              <a:ext cx="707228" cy="685808"/>
            </a:xfrm>
            <a:custGeom>
              <a:avLst/>
              <a:gdLst/>
              <a:ahLst/>
              <a:cxnLst/>
              <a:rect l="l" t="t" r="r" b="b"/>
              <a:pathLst>
                <a:path w="12041" h="11877" extrusionOk="0">
                  <a:moveTo>
                    <a:pt x="5935" y="0"/>
                  </a:moveTo>
                  <a:lnTo>
                    <a:pt x="5657" y="8"/>
                  </a:lnTo>
                  <a:lnTo>
                    <a:pt x="5371" y="23"/>
                  </a:lnTo>
                  <a:lnTo>
                    <a:pt x="5084" y="62"/>
                  </a:lnTo>
                  <a:lnTo>
                    <a:pt x="4806" y="108"/>
                  </a:lnTo>
                  <a:lnTo>
                    <a:pt x="4527" y="170"/>
                  </a:lnTo>
                  <a:lnTo>
                    <a:pt x="4249" y="240"/>
                  </a:lnTo>
                  <a:lnTo>
                    <a:pt x="3970" y="333"/>
                  </a:lnTo>
                  <a:lnTo>
                    <a:pt x="3699" y="433"/>
                  </a:lnTo>
                  <a:lnTo>
                    <a:pt x="3436" y="550"/>
                  </a:lnTo>
                  <a:lnTo>
                    <a:pt x="3173" y="681"/>
                  </a:lnTo>
                  <a:lnTo>
                    <a:pt x="2918" y="820"/>
                  </a:lnTo>
                  <a:lnTo>
                    <a:pt x="2670" y="975"/>
                  </a:lnTo>
                  <a:lnTo>
                    <a:pt x="2423" y="1145"/>
                  </a:lnTo>
                  <a:lnTo>
                    <a:pt x="2191" y="1331"/>
                  </a:lnTo>
                  <a:lnTo>
                    <a:pt x="1958" y="1524"/>
                  </a:lnTo>
                  <a:lnTo>
                    <a:pt x="1734" y="1741"/>
                  </a:lnTo>
                  <a:lnTo>
                    <a:pt x="1564" y="1919"/>
                  </a:lnTo>
                  <a:lnTo>
                    <a:pt x="1401" y="2105"/>
                  </a:lnTo>
                  <a:lnTo>
                    <a:pt x="1239" y="2298"/>
                  </a:lnTo>
                  <a:lnTo>
                    <a:pt x="1092" y="2499"/>
                  </a:lnTo>
                  <a:lnTo>
                    <a:pt x="960" y="2700"/>
                  </a:lnTo>
                  <a:lnTo>
                    <a:pt x="829" y="2902"/>
                  </a:lnTo>
                  <a:lnTo>
                    <a:pt x="713" y="3118"/>
                  </a:lnTo>
                  <a:lnTo>
                    <a:pt x="597" y="3327"/>
                  </a:lnTo>
                  <a:lnTo>
                    <a:pt x="496" y="3544"/>
                  </a:lnTo>
                  <a:lnTo>
                    <a:pt x="411" y="3768"/>
                  </a:lnTo>
                  <a:lnTo>
                    <a:pt x="326" y="3985"/>
                  </a:lnTo>
                  <a:lnTo>
                    <a:pt x="256" y="4217"/>
                  </a:lnTo>
                  <a:lnTo>
                    <a:pt x="187" y="4441"/>
                  </a:lnTo>
                  <a:lnTo>
                    <a:pt x="132" y="4674"/>
                  </a:lnTo>
                  <a:lnTo>
                    <a:pt x="86" y="4898"/>
                  </a:lnTo>
                  <a:lnTo>
                    <a:pt x="55" y="5138"/>
                  </a:lnTo>
                  <a:lnTo>
                    <a:pt x="24" y="5370"/>
                  </a:lnTo>
                  <a:lnTo>
                    <a:pt x="9" y="5602"/>
                  </a:lnTo>
                  <a:lnTo>
                    <a:pt x="1" y="5834"/>
                  </a:lnTo>
                  <a:lnTo>
                    <a:pt x="1" y="6074"/>
                  </a:lnTo>
                  <a:lnTo>
                    <a:pt x="9" y="6306"/>
                  </a:lnTo>
                  <a:lnTo>
                    <a:pt x="32" y="6538"/>
                  </a:lnTo>
                  <a:lnTo>
                    <a:pt x="55" y="6770"/>
                  </a:lnTo>
                  <a:lnTo>
                    <a:pt x="94" y="7002"/>
                  </a:lnTo>
                  <a:lnTo>
                    <a:pt x="140" y="7235"/>
                  </a:lnTo>
                  <a:lnTo>
                    <a:pt x="194" y="7467"/>
                  </a:lnTo>
                  <a:lnTo>
                    <a:pt x="264" y="7691"/>
                  </a:lnTo>
                  <a:lnTo>
                    <a:pt x="334" y="7915"/>
                  </a:lnTo>
                  <a:lnTo>
                    <a:pt x="419" y="8140"/>
                  </a:lnTo>
                  <a:lnTo>
                    <a:pt x="512" y="8356"/>
                  </a:lnTo>
                  <a:lnTo>
                    <a:pt x="612" y="8573"/>
                  </a:lnTo>
                  <a:lnTo>
                    <a:pt x="728" y="8790"/>
                  </a:lnTo>
                  <a:lnTo>
                    <a:pt x="248" y="11629"/>
                  </a:lnTo>
                  <a:lnTo>
                    <a:pt x="248" y="11629"/>
                  </a:lnTo>
                  <a:lnTo>
                    <a:pt x="3088" y="11157"/>
                  </a:lnTo>
                  <a:lnTo>
                    <a:pt x="3235" y="11235"/>
                  </a:lnTo>
                  <a:lnTo>
                    <a:pt x="3382" y="11304"/>
                  </a:lnTo>
                  <a:lnTo>
                    <a:pt x="3684" y="11436"/>
                  </a:lnTo>
                  <a:lnTo>
                    <a:pt x="3993" y="11552"/>
                  </a:lnTo>
                  <a:lnTo>
                    <a:pt x="4311" y="11653"/>
                  </a:lnTo>
                  <a:lnTo>
                    <a:pt x="4620" y="11730"/>
                  </a:lnTo>
                  <a:lnTo>
                    <a:pt x="4945" y="11800"/>
                  </a:lnTo>
                  <a:lnTo>
                    <a:pt x="5262" y="11838"/>
                  </a:lnTo>
                  <a:lnTo>
                    <a:pt x="5587" y="11869"/>
                  </a:lnTo>
                  <a:lnTo>
                    <a:pt x="5912" y="11877"/>
                  </a:lnTo>
                  <a:lnTo>
                    <a:pt x="6237" y="11869"/>
                  </a:lnTo>
                  <a:lnTo>
                    <a:pt x="6562" y="11846"/>
                  </a:lnTo>
                  <a:lnTo>
                    <a:pt x="6879" y="11807"/>
                  </a:lnTo>
                  <a:lnTo>
                    <a:pt x="7204" y="11745"/>
                  </a:lnTo>
                  <a:lnTo>
                    <a:pt x="7522" y="11668"/>
                  </a:lnTo>
                  <a:lnTo>
                    <a:pt x="7831" y="11575"/>
                  </a:lnTo>
                  <a:lnTo>
                    <a:pt x="8141" y="11459"/>
                  </a:lnTo>
                  <a:lnTo>
                    <a:pt x="8164" y="11506"/>
                  </a:lnTo>
                  <a:lnTo>
                    <a:pt x="8202" y="11537"/>
                  </a:lnTo>
                  <a:lnTo>
                    <a:pt x="8241" y="11552"/>
                  </a:lnTo>
                  <a:lnTo>
                    <a:pt x="8288" y="11560"/>
                  </a:lnTo>
                  <a:lnTo>
                    <a:pt x="8326" y="11560"/>
                  </a:lnTo>
                  <a:lnTo>
                    <a:pt x="8357" y="11544"/>
                  </a:lnTo>
                  <a:lnTo>
                    <a:pt x="8620" y="11428"/>
                  </a:lnTo>
                  <a:lnTo>
                    <a:pt x="8876" y="11297"/>
                  </a:lnTo>
                  <a:lnTo>
                    <a:pt x="9123" y="11150"/>
                  </a:lnTo>
                  <a:lnTo>
                    <a:pt x="9363" y="10995"/>
                  </a:lnTo>
                  <a:lnTo>
                    <a:pt x="9595" y="10825"/>
                  </a:lnTo>
                  <a:lnTo>
                    <a:pt x="9827" y="10647"/>
                  </a:lnTo>
                  <a:lnTo>
                    <a:pt x="10044" y="10461"/>
                  </a:lnTo>
                  <a:lnTo>
                    <a:pt x="10253" y="10260"/>
                  </a:lnTo>
                  <a:lnTo>
                    <a:pt x="10485" y="10020"/>
                  </a:lnTo>
                  <a:lnTo>
                    <a:pt x="10694" y="9765"/>
                  </a:lnTo>
                  <a:lnTo>
                    <a:pt x="10895" y="9509"/>
                  </a:lnTo>
                  <a:lnTo>
                    <a:pt x="11081" y="9239"/>
                  </a:lnTo>
                  <a:lnTo>
                    <a:pt x="11243" y="8960"/>
                  </a:lnTo>
                  <a:lnTo>
                    <a:pt x="11398" y="8674"/>
                  </a:lnTo>
                  <a:lnTo>
                    <a:pt x="11537" y="8380"/>
                  </a:lnTo>
                  <a:lnTo>
                    <a:pt x="11653" y="8078"/>
                  </a:lnTo>
                  <a:lnTo>
                    <a:pt x="11762" y="7776"/>
                  </a:lnTo>
                  <a:lnTo>
                    <a:pt x="11854" y="7459"/>
                  </a:lnTo>
                  <a:lnTo>
                    <a:pt x="11924" y="7142"/>
                  </a:lnTo>
                  <a:lnTo>
                    <a:pt x="11978" y="6824"/>
                  </a:lnTo>
                  <a:lnTo>
                    <a:pt x="12017" y="6500"/>
                  </a:lnTo>
                  <a:lnTo>
                    <a:pt x="12040" y="6175"/>
                  </a:lnTo>
                  <a:lnTo>
                    <a:pt x="12040" y="5850"/>
                  </a:lnTo>
                  <a:lnTo>
                    <a:pt x="12032" y="5517"/>
                  </a:lnTo>
                  <a:lnTo>
                    <a:pt x="12025" y="5486"/>
                  </a:lnTo>
                  <a:lnTo>
                    <a:pt x="12017" y="5455"/>
                  </a:lnTo>
                  <a:lnTo>
                    <a:pt x="11994" y="5432"/>
                  </a:lnTo>
                  <a:lnTo>
                    <a:pt x="11978" y="5409"/>
                  </a:lnTo>
                  <a:lnTo>
                    <a:pt x="11955" y="5393"/>
                  </a:lnTo>
                  <a:lnTo>
                    <a:pt x="11924" y="5378"/>
                  </a:lnTo>
                  <a:lnTo>
                    <a:pt x="11893" y="5370"/>
                  </a:lnTo>
                  <a:lnTo>
                    <a:pt x="11854" y="5362"/>
                  </a:lnTo>
                  <a:lnTo>
                    <a:pt x="11824" y="5115"/>
                  </a:lnTo>
                  <a:lnTo>
                    <a:pt x="11785" y="4867"/>
                  </a:lnTo>
                  <a:lnTo>
                    <a:pt x="11731" y="4627"/>
                  </a:lnTo>
                  <a:lnTo>
                    <a:pt x="11676" y="4379"/>
                  </a:lnTo>
                  <a:lnTo>
                    <a:pt x="11607" y="4140"/>
                  </a:lnTo>
                  <a:lnTo>
                    <a:pt x="11522" y="3900"/>
                  </a:lnTo>
                  <a:lnTo>
                    <a:pt x="11429" y="3668"/>
                  </a:lnTo>
                  <a:lnTo>
                    <a:pt x="11328" y="3436"/>
                  </a:lnTo>
                  <a:lnTo>
                    <a:pt x="11220" y="3203"/>
                  </a:lnTo>
                  <a:lnTo>
                    <a:pt x="11096" y="2979"/>
                  </a:lnTo>
                  <a:lnTo>
                    <a:pt x="10965" y="2762"/>
                  </a:lnTo>
                  <a:lnTo>
                    <a:pt x="10818" y="2546"/>
                  </a:lnTo>
                  <a:lnTo>
                    <a:pt x="10663" y="2337"/>
                  </a:lnTo>
                  <a:lnTo>
                    <a:pt x="10500" y="2128"/>
                  </a:lnTo>
                  <a:lnTo>
                    <a:pt x="10322" y="1934"/>
                  </a:lnTo>
                  <a:lnTo>
                    <a:pt x="10137" y="1741"/>
                  </a:lnTo>
                  <a:lnTo>
                    <a:pt x="9920" y="1524"/>
                  </a:lnTo>
                  <a:lnTo>
                    <a:pt x="9688" y="1331"/>
                  </a:lnTo>
                  <a:lnTo>
                    <a:pt x="9456" y="1145"/>
                  </a:lnTo>
                  <a:lnTo>
                    <a:pt x="9208" y="975"/>
                  </a:lnTo>
                  <a:lnTo>
                    <a:pt x="8961" y="820"/>
                  </a:lnTo>
                  <a:lnTo>
                    <a:pt x="8705" y="681"/>
                  </a:lnTo>
                  <a:lnTo>
                    <a:pt x="8442" y="550"/>
                  </a:lnTo>
                  <a:lnTo>
                    <a:pt x="8171" y="433"/>
                  </a:lnTo>
                  <a:lnTo>
                    <a:pt x="7908" y="333"/>
                  </a:lnTo>
                  <a:lnTo>
                    <a:pt x="7630" y="240"/>
                  </a:lnTo>
                  <a:lnTo>
                    <a:pt x="7351" y="170"/>
                  </a:lnTo>
                  <a:lnTo>
                    <a:pt x="7073" y="108"/>
                  </a:lnTo>
                  <a:lnTo>
                    <a:pt x="6794" y="62"/>
                  </a:lnTo>
                  <a:lnTo>
                    <a:pt x="6508" y="23"/>
                  </a:lnTo>
                  <a:lnTo>
                    <a:pt x="6222" y="8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2"/>
            </a:solidFill>
            <a:ln w="1143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36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7" name="Google Shape;997;p43"/>
            <p:cNvGrpSpPr/>
            <p:nvPr/>
          </p:nvGrpSpPr>
          <p:grpSpPr>
            <a:xfrm>
              <a:off x="3021875" y="1151900"/>
              <a:ext cx="689815" cy="689815"/>
              <a:chOff x="3021875" y="1151900"/>
              <a:chExt cx="689815" cy="689815"/>
            </a:xfrm>
          </p:grpSpPr>
          <p:sp>
            <p:nvSpPr>
              <p:cNvPr id="998" name="Google Shape;998;p43"/>
              <p:cNvSpPr/>
              <p:nvPr/>
            </p:nvSpPr>
            <p:spPr>
              <a:xfrm>
                <a:off x="3021875" y="1151900"/>
                <a:ext cx="689815" cy="68981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78" extrusionOk="0">
                    <a:moveTo>
                      <a:pt x="5657" y="1"/>
                    </a:moveTo>
                    <a:lnTo>
                      <a:pt x="5370" y="24"/>
                    </a:lnTo>
                    <a:lnTo>
                      <a:pt x="5084" y="55"/>
                    </a:lnTo>
                    <a:lnTo>
                      <a:pt x="4805" y="109"/>
                    </a:lnTo>
                    <a:lnTo>
                      <a:pt x="4527" y="171"/>
                    </a:lnTo>
                    <a:lnTo>
                      <a:pt x="4248" y="241"/>
                    </a:lnTo>
                    <a:lnTo>
                      <a:pt x="3970" y="334"/>
                    </a:lnTo>
                    <a:lnTo>
                      <a:pt x="3699" y="434"/>
                    </a:lnTo>
                    <a:lnTo>
                      <a:pt x="3436" y="550"/>
                    </a:lnTo>
                    <a:lnTo>
                      <a:pt x="3173" y="674"/>
                    </a:lnTo>
                    <a:lnTo>
                      <a:pt x="2918" y="821"/>
                    </a:lnTo>
                    <a:lnTo>
                      <a:pt x="2670" y="976"/>
                    </a:lnTo>
                    <a:lnTo>
                      <a:pt x="2422" y="1146"/>
                    </a:lnTo>
                    <a:lnTo>
                      <a:pt x="2190" y="1332"/>
                    </a:lnTo>
                    <a:lnTo>
                      <a:pt x="1958" y="1525"/>
                    </a:lnTo>
                    <a:lnTo>
                      <a:pt x="1734" y="1734"/>
                    </a:lnTo>
                    <a:lnTo>
                      <a:pt x="1564" y="1920"/>
                    </a:lnTo>
                    <a:lnTo>
                      <a:pt x="1393" y="2106"/>
                    </a:lnTo>
                    <a:lnTo>
                      <a:pt x="1239" y="2299"/>
                    </a:lnTo>
                    <a:lnTo>
                      <a:pt x="1092" y="2500"/>
                    </a:lnTo>
                    <a:lnTo>
                      <a:pt x="960" y="2701"/>
                    </a:lnTo>
                    <a:lnTo>
                      <a:pt x="828" y="2902"/>
                    </a:lnTo>
                    <a:lnTo>
                      <a:pt x="712" y="3111"/>
                    </a:lnTo>
                    <a:lnTo>
                      <a:pt x="596" y="3328"/>
                    </a:lnTo>
                    <a:lnTo>
                      <a:pt x="496" y="3545"/>
                    </a:lnTo>
                    <a:lnTo>
                      <a:pt x="411" y="3761"/>
                    </a:lnTo>
                    <a:lnTo>
                      <a:pt x="326" y="3986"/>
                    </a:lnTo>
                    <a:lnTo>
                      <a:pt x="248" y="4210"/>
                    </a:lnTo>
                    <a:lnTo>
                      <a:pt x="186" y="4442"/>
                    </a:lnTo>
                    <a:lnTo>
                      <a:pt x="132" y="4667"/>
                    </a:lnTo>
                    <a:lnTo>
                      <a:pt x="86" y="4899"/>
                    </a:lnTo>
                    <a:lnTo>
                      <a:pt x="55" y="5131"/>
                    </a:lnTo>
                    <a:lnTo>
                      <a:pt x="24" y="5371"/>
                    </a:lnTo>
                    <a:lnTo>
                      <a:pt x="8" y="5603"/>
                    </a:lnTo>
                    <a:lnTo>
                      <a:pt x="1" y="5835"/>
                    </a:lnTo>
                    <a:lnTo>
                      <a:pt x="1" y="6067"/>
                    </a:lnTo>
                    <a:lnTo>
                      <a:pt x="8" y="6307"/>
                    </a:lnTo>
                    <a:lnTo>
                      <a:pt x="24" y="6539"/>
                    </a:lnTo>
                    <a:lnTo>
                      <a:pt x="55" y="6771"/>
                    </a:lnTo>
                    <a:lnTo>
                      <a:pt x="93" y="7003"/>
                    </a:lnTo>
                    <a:lnTo>
                      <a:pt x="140" y="7235"/>
                    </a:lnTo>
                    <a:lnTo>
                      <a:pt x="194" y="7467"/>
                    </a:lnTo>
                    <a:lnTo>
                      <a:pt x="264" y="7692"/>
                    </a:lnTo>
                    <a:lnTo>
                      <a:pt x="333" y="7916"/>
                    </a:lnTo>
                    <a:lnTo>
                      <a:pt x="418" y="8141"/>
                    </a:lnTo>
                    <a:lnTo>
                      <a:pt x="511" y="8357"/>
                    </a:lnTo>
                    <a:lnTo>
                      <a:pt x="612" y="8574"/>
                    </a:lnTo>
                    <a:lnTo>
                      <a:pt x="728" y="8791"/>
                    </a:lnTo>
                    <a:lnTo>
                      <a:pt x="248" y="11630"/>
                    </a:lnTo>
                    <a:lnTo>
                      <a:pt x="3088" y="11150"/>
                    </a:lnTo>
                    <a:lnTo>
                      <a:pt x="3304" y="11267"/>
                    </a:lnTo>
                    <a:lnTo>
                      <a:pt x="3521" y="11367"/>
                    </a:lnTo>
                    <a:lnTo>
                      <a:pt x="3738" y="11460"/>
                    </a:lnTo>
                    <a:lnTo>
                      <a:pt x="3962" y="11545"/>
                    </a:lnTo>
                    <a:lnTo>
                      <a:pt x="4186" y="11615"/>
                    </a:lnTo>
                    <a:lnTo>
                      <a:pt x="4411" y="11684"/>
                    </a:lnTo>
                    <a:lnTo>
                      <a:pt x="4643" y="11738"/>
                    </a:lnTo>
                    <a:lnTo>
                      <a:pt x="4875" y="11785"/>
                    </a:lnTo>
                    <a:lnTo>
                      <a:pt x="5107" y="11824"/>
                    </a:lnTo>
                    <a:lnTo>
                      <a:pt x="5339" y="11847"/>
                    </a:lnTo>
                    <a:lnTo>
                      <a:pt x="5571" y="11870"/>
                    </a:lnTo>
                    <a:lnTo>
                      <a:pt x="5804" y="11878"/>
                    </a:lnTo>
                    <a:lnTo>
                      <a:pt x="6043" y="11878"/>
                    </a:lnTo>
                    <a:lnTo>
                      <a:pt x="6276" y="11870"/>
                    </a:lnTo>
                    <a:lnTo>
                      <a:pt x="6508" y="11855"/>
                    </a:lnTo>
                    <a:lnTo>
                      <a:pt x="6748" y="11824"/>
                    </a:lnTo>
                    <a:lnTo>
                      <a:pt x="6980" y="11793"/>
                    </a:lnTo>
                    <a:lnTo>
                      <a:pt x="7204" y="11746"/>
                    </a:lnTo>
                    <a:lnTo>
                      <a:pt x="7436" y="11692"/>
                    </a:lnTo>
                    <a:lnTo>
                      <a:pt x="7661" y="11622"/>
                    </a:lnTo>
                    <a:lnTo>
                      <a:pt x="7893" y="11553"/>
                    </a:lnTo>
                    <a:lnTo>
                      <a:pt x="8109" y="11468"/>
                    </a:lnTo>
                    <a:lnTo>
                      <a:pt x="8334" y="11383"/>
                    </a:lnTo>
                    <a:lnTo>
                      <a:pt x="8550" y="11282"/>
                    </a:lnTo>
                    <a:lnTo>
                      <a:pt x="8759" y="11166"/>
                    </a:lnTo>
                    <a:lnTo>
                      <a:pt x="8976" y="11050"/>
                    </a:lnTo>
                    <a:lnTo>
                      <a:pt x="9177" y="10918"/>
                    </a:lnTo>
                    <a:lnTo>
                      <a:pt x="9378" y="10787"/>
                    </a:lnTo>
                    <a:lnTo>
                      <a:pt x="9579" y="10640"/>
                    </a:lnTo>
                    <a:lnTo>
                      <a:pt x="9773" y="10477"/>
                    </a:lnTo>
                    <a:lnTo>
                      <a:pt x="9958" y="10315"/>
                    </a:lnTo>
                    <a:lnTo>
                      <a:pt x="10136" y="10145"/>
                    </a:lnTo>
                    <a:lnTo>
                      <a:pt x="10353" y="9920"/>
                    </a:lnTo>
                    <a:lnTo>
                      <a:pt x="10547" y="9688"/>
                    </a:lnTo>
                    <a:lnTo>
                      <a:pt x="10732" y="9456"/>
                    </a:lnTo>
                    <a:lnTo>
                      <a:pt x="10902" y="9208"/>
                    </a:lnTo>
                    <a:lnTo>
                      <a:pt x="11057" y="8961"/>
                    </a:lnTo>
                    <a:lnTo>
                      <a:pt x="11196" y="8705"/>
                    </a:lnTo>
                    <a:lnTo>
                      <a:pt x="11328" y="8442"/>
                    </a:lnTo>
                    <a:lnTo>
                      <a:pt x="11444" y="8172"/>
                    </a:lnTo>
                    <a:lnTo>
                      <a:pt x="11545" y="7909"/>
                    </a:lnTo>
                    <a:lnTo>
                      <a:pt x="11637" y="7630"/>
                    </a:lnTo>
                    <a:lnTo>
                      <a:pt x="11707" y="7351"/>
                    </a:lnTo>
                    <a:lnTo>
                      <a:pt x="11769" y="7073"/>
                    </a:lnTo>
                    <a:lnTo>
                      <a:pt x="11815" y="6794"/>
                    </a:lnTo>
                    <a:lnTo>
                      <a:pt x="11854" y="6508"/>
                    </a:lnTo>
                    <a:lnTo>
                      <a:pt x="11870" y="6222"/>
                    </a:lnTo>
                    <a:lnTo>
                      <a:pt x="11877" y="5943"/>
                    </a:lnTo>
                    <a:lnTo>
                      <a:pt x="11870" y="5657"/>
                    </a:lnTo>
                    <a:lnTo>
                      <a:pt x="11854" y="5371"/>
                    </a:lnTo>
                    <a:lnTo>
                      <a:pt x="11815" y="5084"/>
                    </a:lnTo>
                    <a:lnTo>
                      <a:pt x="11769" y="4806"/>
                    </a:lnTo>
                    <a:lnTo>
                      <a:pt x="11707" y="4527"/>
                    </a:lnTo>
                    <a:lnTo>
                      <a:pt x="11637" y="4249"/>
                    </a:lnTo>
                    <a:lnTo>
                      <a:pt x="11545" y="3970"/>
                    </a:lnTo>
                    <a:lnTo>
                      <a:pt x="11444" y="3707"/>
                    </a:lnTo>
                    <a:lnTo>
                      <a:pt x="11328" y="3436"/>
                    </a:lnTo>
                    <a:lnTo>
                      <a:pt x="11196" y="3173"/>
                    </a:lnTo>
                    <a:lnTo>
                      <a:pt x="11057" y="2918"/>
                    </a:lnTo>
                    <a:lnTo>
                      <a:pt x="10902" y="2670"/>
                    </a:lnTo>
                    <a:lnTo>
                      <a:pt x="10732" y="2423"/>
                    </a:lnTo>
                    <a:lnTo>
                      <a:pt x="10547" y="2191"/>
                    </a:lnTo>
                    <a:lnTo>
                      <a:pt x="10353" y="1959"/>
                    </a:lnTo>
                    <a:lnTo>
                      <a:pt x="10136" y="1734"/>
                    </a:lnTo>
                    <a:lnTo>
                      <a:pt x="9920" y="1525"/>
                    </a:lnTo>
                    <a:lnTo>
                      <a:pt x="9688" y="1332"/>
                    </a:lnTo>
                    <a:lnTo>
                      <a:pt x="9448" y="1146"/>
                    </a:lnTo>
                    <a:lnTo>
                      <a:pt x="9208" y="976"/>
                    </a:lnTo>
                    <a:lnTo>
                      <a:pt x="8960" y="821"/>
                    </a:lnTo>
                    <a:lnTo>
                      <a:pt x="8705" y="674"/>
                    </a:lnTo>
                    <a:lnTo>
                      <a:pt x="8442" y="550"/>
                    </a:lnTo>
                    <a:lnTo>
                      <a:pt x="8171" y="434"/>
                    </a:lnTo>
                    <a:lnTo>
                      <a:pt x="7900" y="334"/>
                    </a:lnTo>
                    <a:lnTo>
                      <a:pt x="7630" y="241"/>
                    </a:lnTo>
                    <a:lnTo>
                      <a:pt x="7351" y="171"/>
                    </a:lnTo>
                    <a:lnTo>
                      <a:pt x="7072" y="109"/>
                    </a:lnTo>
                    <a:lnTo>
                      <a:pt x="6794" y="55"/>
                    </a:lnTo>
                    <a:lnTo>
                      <a:pt x="6508" y="24"/>
                    </a:lnTo>
                    <a:lnTo>
                      <a:pt x="62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3"/>
              <p:cNvSpPr/>
              <p:nvPr/>
            </p:nvSpPr>
            <p:spPr>
              <a:xfrm>
                <a:off x="3340011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0" y="31"/>
                    </a:lnTo>
                    <a:lnTo>
                      <a:pt x="418" y="54"/>
                    </a:lnTo>
                    <a:lnTo>
                      <a:pt x="357" y="77"/>
                    </a:lnTo>
                    <a:lnTo>
                      <a:pt x="302" y="116"/>
                    </a:lnTo>
                    <a:lnTo>
                      <a:pt x="248" y="155"/>
                    </a:lnTo>
                    <a:lnTo>
                      <a:pt x="202" y="193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17" y="1068"/>
                    </a:lnTo>
                    <a:lnTo>
                      <a:pt x="155" y="1114"/>
                    </a:lnTo>
                    <a:lnTo>
                      <a:pt x="202" y="1168"/>
                    </a:lnTo>
                    <a:lnTo>
                      <a:pt x="248" y="1207"/>
                    </a:lnTo>
                    <a:lnTo>
                      <a:pt x="302" y="1246"/>
                    </a:lnTo>
                    <a:lnTo>
                      <a:pt x="357" y="1284"/>
                    </a:lnTo>
                    <a:lnTo>
                      <a:pt x="418" y="1315"/>
                    </a:lnTo>
                    <a:lnTo>
                      <a:pt x="480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1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2" y="1207"/>
                    </a:lnTo>
                    <a:lnTo>
                      <a:pt x="1169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85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55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55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193"/>
                    </a:lnTo>
                    <a:lnTo>
                      <a:pt x="1122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1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3"/>
              <p:cNvSpPr/>
              <p:nvPr/>
            </p:nvSpPr>
            <p:spPr>
              <a:xfrm>
                <a:off x="3176007" y="1469168"/>
                <a:ext cx="79563" cy="79621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1" extrusionOk="0">
                    <a:moveTo>
                      <a:pt x="612" y="1"/>
                    </a:moveTo>
                    <a:lnTo>
                      <a:pt x="550" y="16"/>
                    </a:lnTo>
                    <a:lnTo>
                      <a:pt x="480" y="31"/>
                    </a:lnTo>
                    <a:lnTo>
                      <a:pt x="418" y="55"/>
                    </a:lnTo>
                    <a:lnTo>
                      <a:pt x="356" y="86"/>
                    </a:lnTo>
                    <a:lnTo>
                      <a:pt x="302" y="117"/>
                    </a:lnTo>
                    <a:lnTo>
                      <a:pt x="248" y="155"/>
                    </a:lnTo>
                    <a:lnTo>
                      <a:pt x="202" y="202"/>
                    </a:lnTo>
                    <a:lnTo>
                      <a:pt x="155" y="248"/>
                    </a:lnTo>
                    <a:lnTo>
                      <a:pt x="117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1" y="480"/>
                    </a:lnTo>
                    <a:lnTo>
                      <a:pt x="16" y="542"/>
                    </a:lnTo>
                    <a:lnTo>
                      <a:pt x="0" y="612"/>
                    </a:lnTo>
                    <a:lnTo>
                      <a:pt x="0" y="681"/>
                    </a:lnTo>
                    <a:lnTo>
                      <a:pt x="0" y="751"/>
                    </a:lnTo>
                    <a:lnTo>
                      <a:pt x="16" y="821"/>
                    </a:lnTo>
                    <a:lnTo>
                      <a:pt x="31" y="890"/>
                    </a:lnTo>
                    <a:lnTo>
                      <a:pt x="55" y="952"/>
                    </a:lnTo>
                    <a:lnTo>
                      <a:pt x="86" y="1014"/>
                    </a:lnTo>
                    <a:lnTo>
                      <a:pt x="117" y="1068"/>
                    </a:lnTo>
                    <a:lnTo>
                      <a:pt x="155" y="1122"/>
                    </a:lnTo>
                    <a:lnTo>
                      <a:pt x="202" y="1169"/>
                    </a:lnTo>
                    <a:lnTo>
                      <a:pt x="248" y="1215"/>
                    </a:lnTo>
                    <a:lnTo>
                      <a:pt x="302" y="1254"/>
                    </a:lnTo>
                    <a:lnTo>
                      <a:pt x="356" y="1285"/>
                    </a:lnTo>
                    <a:lnTo>
                      <a:pt x="418" y="1316"/>
                    </a:lnTo>
                    <a:lnTo>
                      <a:pt x="480" y="1339"/>
                    </a:lnTo>
                    <a:lnTo>
                      <a:pt x="550" y="1355"/>
                    </a:lnTo>
                    <a:lnTo>
                      <a:pt x="612" y="1362"/>
                    </a:lnTo>
                    <a:lnTo>
                      <a:pt x="681" y="1370"/>
                    </a:lnTo>
                    <a:lnTo>
                      <a:pt x="751" y="1362"/>
                    </a:lnTo>
                    <a:lnTo>
                      <a:pt x="821" y="1355"/>
                    </a:lnTo>
                    <a:lnTo>
                      <a:pt x="890" y="1339"/>
                    </a:lnTo>
                    <a:lnTo>
                      <a:pt x="952" y="1316"/>
                    </a:lnTo>
                    <a:lnTo>
                      <a:pt x="1014" y="1285"/>
                    </a:lnTo>
                    <a:lnTo>
                      <a:pt x="1068" y="1254"/>
                    </a:lnTo>
                    <a:lnTo>
                      <a:pt x="1122" y="1215"/>
                    </a:lnTo>
                    <a:lnTo>
                      <a:pt x="1169" y="1169"/>
                    </a:lnTo>
                    <a:lnTo>
                      <a:pt x="1215" y="1122"/>
                    </a:lnTo>
                    <a:lnTo>
                      <a:pt x="1254" y="1068"/>
                    </a:lnTo>
                    <a:lnTo>
                      <a:pt x="1285" y="1014"/>
                    </a:lnTo>
                    <a:lnTo>
                      <a:pt x="1316" y="952"/>
                    </a:lnTo>
                    <a:lnTo>
                      <a:pt x="1339" y="890"/>
                    </a:lnTo>
                    <a:lnTo>
                      <a:pt x="1354" y="821"/>
                    </a:lnTo>
                    <a:lnTo>
                      <a:pt x="1362" y="751"/>
                    </a:lnTo>
                    <a:lnTo>
                      <a:pt x="1370" y="681"/>
                    </a:lnTo>
                    <a:lnTo>
                      <a:pt x="1362" y="612"/>
                    </a:lnTo>
                    <a:lnTo>
                      <a:pt x="1354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85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69" y="202"/>
                    </a:lnTo>
                    <a:lnTo>
                      <a:pt x="1122" y="155"/>
                    </a:lnTo>
                    <a:lnTo>
                      <a:pt x="1068" y="117"/>
                    </a:lnTo>
                    <a:lnTo>
                      <a:pt x="1014" y="86"/>
                    </a:lnTo>
                    <a:lnTo>
                      <a:pt x="952" y="55"/>
                    </a:lnTo>
                    <a:lnTo>
                      <a:pt x="890" y="31"/>
                    </a:lnTo>
                    <a:lnTo>
                      <a:pt x="821" y="16"/>
                    </a:lnTo>
                    <a:lnTo>
                      <a:pt x="7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3"/>
              <p:cNvSpPr/>
              <p:nvPr/>
            </p:nvSpPr>
            <p:spPr>
              <a:xfrm>
                <a:off x="3504015" y="1468297"/>
                <a:ext cx="79621" cy="795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20" y="0"/>
                    </a:moveTo>
                    <a:lnTo>
                      <a:pt x="550" y="8"/>
                    </a:lnTo>
                    <a:lnTo>
                      <a:pt x="488" y="31"/>
                    </a:lnTo>
                    <a:lnTo>
                      <a:pt x="426" y="54"/>
                    </a:lnTo>
                    <a:lnTo>
                      <a:pt x="364" y="77"/>
                    </a:lnTo>
                    <a:lnTo>
                      <a:pt x="302" y="116"/>
                    </a:lnTo>
                    <a:lnTo>
                      <a:pt x="256" y="155"/>
                    </a:lnTo>
                    <a:lnTo>
                      <a:pt x="202" y="193"/>
                    </a:lnTo>
                    <a:lnTo>
                      <a:pt x="163" y="248"/>
                    </a:lnTo>
                    <a:lnTo>
                      <a:pt x="125" y="302"/>
                    </a:lnTo>
                    <a:lnTo>
                      <a:pt x="86" y="356"/>
                    </a:lnTo>
                    <a:lnTo>
                      <a:pt x="55" y="418"/>
                    </a:lnTo>
                    <a:lnTo>
                      <a:pt x="32" y="480"/>
                    </a:lnTo>
                    <a:lnTo>
                      <a:pt x="16" y="542"/>
                    </a:lnTo>
                    <a:lnTo>
                      <a:pt x="8" y="611"/>
                    </a:lnTo>
                    <a:lnTo>
                      <a:pt x="1" y="681"/>
                    </a:lnTo>
                    <a:lnTo>
                      <a:pt x="8" y="751"/>
                    </a:lnTo>
                    <a:lnTo>
                      <a:pt x="16" y="820"/>
                    </a:lnTo>
                    <a:lnTo>
                      <a:pt x="32" y="882"/>
                    </a:lnTo>
                    <a:lnTo>
                      <a:pt x="55" y="952"/>
                    </a:lnTo>
                    <a:lnTo>
                      <a:pt x="86" y="1006"/>
                    </a:lnTo>
                    <a:lnTo>
                      <a:pt x="125" y="1068"/>
                    </a:lnTo>
                    <a:lnTo>
                      <a:pt x="163" y="1114"/>
                    </a:lnTo>
                    <a:lnTo>
                      <a:pt x="202" y="1168"/>
                    </a:lnTo>
                    <a:lnTo>
                      <a:pt x="256" y="1207"/>
                    </a:lnTo>
                    <a:lnTo>
                      <a:pt x="302" y="1246"/>
                    </a:lnTo>
                    <a:lnTo>
                      <a:pt x="364" y="1284"/>
                    </a:lnTo>
                    <a:lnTo>
                      <a:pt x="426" y="1315"/>
                    </a:lnTo>
                    <a:lnTo>
                      <a:pt x="488" y="1339"/>
                    </a:lnTo>
                    <a:lnTo>
                      <a:pt x="550" y="1354"/>
                    </a:lnTo>
                    <a:lnTo>
                      <a:pt x="620" y="1362"/>
                    </a:lnTo>
                    <a:lnTo>
                      <a:pt x="689" y="1370"/>
                    </a:lnTo>
                    <a:lnTo>
                      <a:pt x="759" y="1362"/>
                    </a:lnTo>
                    <a:lnTo>
                      <a:pt x="829" y="1354"/>
                    </a:lnTo>
                    <a:lnTo>
                      <a:pt x="890" y="1339"/>
                    </a:lnTo>
                    <a:lnTo>
                      <a:pt x="952" y="1315"/>
                    </a:lnTo>
                    <a:lnTo>
                      <a:pt x="1014" y="1284"/>
                    </a:lnTo>
                    <a:lnTo>
                      <a:pt x="1068" y="1246"/>
                    </a:lnTo>
                    <a:lnTo>
                      <a:pt x="1123" y="1207"/>
                    </a:lnTo>
                    <a:lnTo>
                      <a:pt x="1177" y="1168"/>
                    </a:lnTo>
                    <a:lnTo>
                      <a:pt x="1215" y="1114"/>
                    </a:lnTo>
                    <a:lnTo>
                      <a:pt x="1254" y="1068"/>
                    </a:lnTo>
                    <a:lnTo>
                      <a:pt x="1293" y="1006"/>
                    </a:lnTo>
                    <a:lnTo>
                      <a:pt x="1316" y="952"/>
                    </a:lnTo>
                    <a:lnTo>
                      <a:pt x="1339" y="882"/>
                    </a:lnTo>
                    <a:lnTo>
                      <a:pt x="1362" y="820"/>
                    </a:lnTo>
                    <a:lnTo>
                      <a:pt x="1370" y="751"/>
                    </a:lnTo>
                    <a:lnTo>
                      <a:pt x="1370" y="681"/>
                    </a:lnTo>
                    <a:lnTo>
                      <a:pt x="1370" y="611"/>
                    </a:lnTo>
                    <a:lnTo>
                      <a:pt x="1362" y="542"/>
                    </a:lnTo>
                    <a:lnTo>
                      <a:pt x="1339" y="480"/>
                    </a:lnTo>
                    <a:lnTo>
                      <a:pt x="1316" y="418"/>
                    </a:lnTo>
                    <a:lnTo>
                      <a:pt x="1293" y="356"/>
                    </a:lnTo>
                    <a:lnTo>
                      <a:pt x="1254" y="302"/>
                    </a:lnTo>
                    <a:lnTo>
                      <a:pt x="1215" y="248"/>
                    </a:lnTo>
                    <a:lnTo>
                      <a:pt x="1177" y="193"/>
                    </a:lnTo>
                    <a:lnTo>
                      <a:pt x="1123" y="155"/>
                    </a:lnTo>
                    <a:lnTo>
                      <a:pt x="1068" y="116"/>
                    </a:lnTo>
                    <a:lnTo>
                      <a:pt x="1014" y="77"/>
                    </a:lnTo>
                    <a:lnTo>
                      <a:pt x="952" y="54"/>
                    </a:lnTo>
                    <a:lnTo>
                      <a:pt x="890" y="31"/>
                    </a:lnTo>
                    <a:lnTo>
                      <a:pt x="829" y="8"/>
                    </a:ln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2" name="Google Shape;1002;p43"/>
          <p:cNvSpPr/>
          <p:nvPr/>
        </p:nvSpPr>
        <p:spPr>
          <a:xfrm>
            <a:off x="400600" y="1975617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3"/>
          <p:cNvSpPr/>
          <p:nvPr/>
        </p:nvSpPr>
        <p:spPr>
          <a:xfrm>
            <a:off x="1347725" y="476529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A2CDC-4AD8-521F-2AEB-C6C6E343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02" y="-4479"/>
            <a:ext cx="8426395" cy="51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4856966" y="2634538"/>
            <a:ext cx="3668619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Vocabulary</a:t>
            </a:r>
            <a:r>
              <a:rPr lang="en" dirty="0"/>
              <a:t> A</a:t>
            </a:r>
            <a:endParaRPr dirty="0"/>
          </a:p>
        </p:txBody>
      </p:sp>
      <p:sp>
        <p:nvSpPr>
          <p:cNvPr id="733" name="Google Shape;733;p34"/>
          <p:cNvSpPr txBox="1">
            <a:spLocks noGrp="1"/>
          </p:cNvSpPr>
          <p:nvPr>
            <p:ph type="title" idx="2"/>
          </p:nvPr>
        </p:nvSpPr>
        <p:spPr>
          <a:xfrm>
            <a:off x="6046875" y="1885737"/>
            <a:ext cx="1288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7" name="Google Shape;757;p34"/>
          <p:cNvSpPr/>
          <p:nvPr/>
        </p:nvSpPr>
        <p:spPr>
          <a:xfrm>
            <a:off x="8481875" y="364050"/>
            <a:ext cx="291804" cy="291804"/>
          </a:xfrm>
          <a:custGeom>
            <a:avLst/>
            <a:gdLst/>
            <a:ahLst/>
            <a:cxnLst/>
            <a:rect l="l" t="t" r="r" b="b"/>
            <a:pathLst>
              <a:path w="6956" h="6956" extrusionOk="0">
                <a:moveTo>
                  <a:pt x="3157" y="0"/>
                </a:moveTo>
                <a:lnTo>
                  <a:pt x="3157" y="2700"/>
                </a:lnTo>
                <a:lnTo>
                  <a:pt x="1246" y="789"/>
                </a:lnTo>
                <a:lnTo>
                  <a:pt x="789" y="1246"/>
                </a:lnTo>
                <a:lnTo>
                  <a:pt x="2700" y="3157"/>
                </a:lnTo>
                <a:lnTo>
                  <a:pt x="0" y="3157"/>
                </a:lnTo>
                <a:lnTo>
                  <a:pt x="0" y="3799"/>
                </a:lnTo>
                <a:lnTo>
                  <a:pt x="2700" y="3799"/>
                </a:lnTo>
                <a:lnTo>
                  <a:pt x="789" y="5710"/>
                </a:lnTo>
                <a:lnTo>
                  <a:pt x="1246" y="6159"/>
                </a:lnTo>
                <a:lnTo>
                  <a:pt x="3157" y="4256"/>
                </a:lnTo>
                <a:lnTo>
                  <a:pt x="3157" y="6956"/>
                </a:lnTo>
                <a:lnTo>
                  <a:pt x="3799" y="6956"/>
                </a:lnTo>
                <a:lnTo>
                  <a:pt x="3799" y="4256"/>
                </a:lnTo>
                <a:lnTo>
                  <a:pt x="5703" y="6159"/>
                </a:lnTo>
                <a:lnTo>
                  <a:pt x="6159" y="5710"/>
                </a:lnTo>
                <a:lnTo>
                  <a:pt x="4256" y="3799"/>
                </a:lnTo>
                <a:lnTo>
                  <a:pt x="6956" y="3799"/>
                </a:lnTo>
                <a:lnTo>
                  <a:pt x="6956" y="3157"/>
                </a:lnTo>
                <a:lnTo>
                  <a:pt x="4256" y="3157"/>
                </a:lnTo>
                <a:lnTo>
                  <a:pt x="6159" y="1246"/>
                </a:lnTo>
                <a:lnTo>
                  <a:pt x="5703" y="789"/>
                </a:lnTo>
                <a:lnTo>
                  <a:pt x="3799" y="2700"/>
                </a:lnTo>
                <a:lnTo>
                  <a:pt x="37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8456250" y="912974"/>
            <a:ext cx="291806" cy="291840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8507500" y="3549925"/>
            <a:ext cx="240559" cy="240587"/>
          </a:xfrm>
          <a:custGeom>
            <a:avLst/>
            <a:gdLst/>
            <a:ahLst/>
            <a:cxnLst/>
            <a:rect l="l" t="t" r="r" b="b"/>
            <a:pathLst>
              <a:path w="8697" h="8698" extrusionOk="0">
                <a:moveTo>
                  <a:pt x="4349" y="1"/>
                </a:moveTo>
                <a:lnTo>
                  <a:pt x="3660" y="3188"/>
                </a:lnTo>
                <a:lnTo>
                  <a:pt x="3637" y="3273"/>
                </a:lnTo>
                <a:lnTo>
                  <a:pt x="3598" y="3359"/>
                </a:lnTo>
                <a:lnTo>
                  <a:pt x="3552" y="3428"/>
                </a:lnTo>
                <a:lnTo>
                  <a:pt x="3490" y="3498"/>
                </a:lnTo>
                <a:lnTo>
                  <a:pt x="3428" y="3552"/>
                </a:lnTo>
                <a:lnTo>
                  <a:pt x="3350" y="3598"/>
                </a:lnTo>
                <a:lnTo>
                  <a:pt x="3273" y="3637"/>
                </a:lnTo>
                <a:lnTo>
                  <a:pt x="3188" y="3668"/>
                </a:lnTo>
                <a:lnTo>
                  <a:pt x="0" y="4349"/>
                </a:lnTo>
                <a:lnTo>
                  <a:pt x="3188" y="5038"/>
                </a:lnTo>
                <a:lnTo>
                  <a:pt x="3273" y="5061"/>
                </a:lnTo>
                <a:lnTo>
                  <a:pt x="3350" y="5099"/>
                </a:lnTo>
                <a:lnTo>
                  <a:pt x="3428" y="5146"/>
                </a:lnTo>
                <a:lnTo>
                  <a:pt x="3490" y="5208"/>
                </a:lnTo>
                <a:lnTo>
                  <a:pt x="3552" y="5270"/>
                </a:lnTo>
                <a:lnTo>
                  <a:pt x="3598" y="5347"/>
                </a:lnTo>
                <a:lnTo>
                  <a:pt x="3637" y="5424"/>
                </a:lnTo>
                <a:lnTo>
                  <a:pt x="3660" y="5509"/>
                </a:lnTo>
                <a:lnTo>
                  <a:pt x="4349" y="8697"/>
                </a:lnTo>
                <a:lnTo>
                  <a:pt x="5037" y="5509"/>
                </a:lnTo>
                <a:lnTo>
                  <a:pt x="5060" y="5424"/>
                </a:lnTo>
                <a:lnTo>
                  <a:pt x="5099" y="5347"/>
                </a:lnTo>
                <a:lnTo>
                  <a:pt x="5146" y="5270"/>
                </a:lnTo>
                <a:lnTo>
                  <a:pt x="5200" y="5208"/>
                </a:lnTo>
                <a:lnTo>
                  <a:pt x="5269" y="5146"/>
                </a:lnTo>
                <a:lnTo>
                  <a:pt x="5339" y="5099"/>
                </a:lnTo>
                <a:lnTo>
                  <a:pt x="5424" y="5061"/>
                </a:lnTo>
                <a:lnTo>
                  <a:pt x="5509" y="5038"/>
                </a:lnTo>
                <a:lnTo>
                  <a:pt x="8697" y="4349"/>
                </a:lnTo>
                <a:lnTo>
                  <a:pt x="5509" y="3668"/>
                </a:lnTo>
                <a:lnTo>
                  <a:pt x="5424" y="3637"/>
                </a:lnTo>
                <a:lnTo>
                  <a:pt x="5339" y="3598"/>
                </a:lnTo>
                <a:lnTo>
                  <a:pt x="5269" y="3552"/>
                </a:lnTo>
                <a:lnTo>
                  <a:pt x="5200" y="3498"/>
                </a:lnTo>
                <a:lnTo>
                  <a:pt x="5146" y="3428"/>
                </a:lnTo>
                <a:lnTo>
                  <a:pt x="5099" y="3359"/>
                </a:lnTo>
                <a:lnTo>
                  <a:pt x="5060" y="3273"/>
                </a:lnTo>
                <a:lnTo>
                  <a:pt x="5037" y="3188"/>
                </a:lnTo>
                <a:lnTo>
                  <a:pt x="4349" y="1"/>
                </a:ln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34"/>
          <p:cNvGrpSpPr/>
          <p:nvPr/>
        </p:nvGrpSpPr>
        <p:grpSpPr>
          <a:xfrm rot="899695">
            <a:off x="7635164" y="3892444"/>
            <a:ext cx="883480" cy="725697"/>
            <a:chOff x="5709325" y="-1547550"/>
            <a:chExt cx="1461545" cy="1200524"/>
          </a:xfrm>
        </p:grpSpPr>
        <p:grpSp>
          <p:nvGrpSpPr>
            <p:cNvPr id="761" name="Google Shape;761;p34"/>
            <p:cNvGrpSpPr/>
            <p:nvPr/>
          </p:nvGrpSpPr>
          <p:grpSpPr>
            <a:xfrm>
              <a:off x="5713399" y="-1546219"/>
              <a:ext cx="1453397" cy="1197863"/>
              <a:chOff x="4117650" y="-1303400"/>
              <a:chExt cx="1453397" cy="1197863"/>
            </a:xfrm>
          </p:grpSpPr>
          <p:sp>
            <p:nvSpPr>
              <p:cNvPr id="762" name="Google Shape;762;p34"/>
              <p:cNvSpPr/>
              <p:nvPr/>
            </p:nvSpPr>
            <p:spPr>
              <a:xfrm>
                <a:off x="4117650" y="-480321"/>
                <a:ext cx="1440808" cy="37478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8545" extrusionOk="0">
                    <a:moveTo>
                      <a:pt x="564" y="1"/>
                    </a:moveTo>
                    <a:lnTo>
                      <a:pt x="452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1" y="251"/>
                    </a:lnTo>
                    <a:lnTo>
                      <a:pt x="51" y="339"/>
                    </a:lnTo>
                    <a:lnTo>
                      <a:pt x="13" y="452"/>
                    </a:lnTo>
                    <a:lnTo>
                      <a:pt x="1" y="564"/>
                    </a:lnTo>
                    <a:lnTo>
                      <a:pt x="13" y="677"/>
                    </a:lnTo>
                    <a:lnTo>
                      <a:pt x="51" y="790"/>
                    </a:lnTo>
                    <a:lnTo>
                      <a:pt x="101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2" y="1115"/>
                    </a:lnTo>
                    <a:lnTo>
                      <a:pt x="564" y="1128"/>
                    </a:lnTo>
                    <a:lnTo>
                      <a:pt x="1003" y="1128"/>
                    </a:lnTo>
                    <a:lnTo>
                      <a:pt x="1003" y="7404"/>
                    </a:lnTo>
                    <a:lnTo>
                      <a:pt x="564" y="7404"/>
                    </a:lnTo>
                    <a:lnTo>
                      <a:pt x="452" y="7417"/>
                    </a:lnTo>
                    <a:lnTo>
                      <a:pt x="351" y="7454"/>
                    </a:lnTo>
                    <a:lnTo>
                      <a:pt x="251" y="7505"/>
                    </a:lnTo>
                    <a:lnTo>
                      <a:pt x="163" y="7580"/>
                    </a:lnTo>
                    <a:lnTo>
                      <a:pt x="101" y="7655"/>
                    </a:lnTo>
                    <a:lnTo>
                      <a:pt x="51" y="7755"/>
                    </a:lnTo>
                    <a:lnTo>
                      <a:pt x="13" y="7868"/>
                    </a:lnTo>
                    <a:lnTo>
                      <a:pt x="1" y="7981"/>
                    </a:lnTo>
                    <a:lnTo>
                      <a:pt x="13" y="8093"/>
                    </a:lnTo>
                    <a:lnTo>
                      <a:pt x="51" y="8194"/>
                    </a:lnTo>
                    <a:lnTo>
                      <a:pt x="101" y="8294"/>
                    </a:lnTo>
                    <a:lnTo>
                      <a:pt x="163" y="8382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2" y="8532"/>
                    </a:lnTo>
                    <a:lnTo>
                      <a:pt x="564" y="8544"/>
                    </a:lnTo>
                    <a:lnTo>
                      <a:pt x="30969" y="8544"/>
                    </a:lnTo>
                    <a:lnTo>
                      <a:pt x="31169" y="8532"/>
                    </a:lnTo>
                    <a:lnTo>
                      <a:pt x="31370" y="8507"/>
                    </a:lnTo>
                    <a:lnTo>
                      <a:pt x="31558" y="8457"/>
                    </a:lnTo>
                    <a:lnTo>
                      <a:pt x="31745" y="8382"/>
                    </a:lnTo>
                    <a:lnTo>
                      <a:pt x="31921" y="8306"/>
                    </a:lnTo>
                    <a:lnTo>
                      <a:pt x="32084" y="8206"/>
                    </a:lnTo>
                    <a:lnTo>
                      <a:pt x="32234" y="8081"/>
                    </a:lnTo>
                    <a:lnTo>
                      <a:pt x="32384" y="7956"/>
                    </a:lnTo>
                    <a:lnTo>
                      <a:pt x="32510" y="7818"/>
                    </a:lnTo>
                    <a:lnTo>
                      <a:pt x="32622" y="7667"/>
                    </a:lnTo>
                    <a:lnTo>
                      <a:pt x="32723" y="7492"/>
                    </a:lnTo>
                    <a:lnTo>
                      <a:pt x="32810" y="7329"/>
                    </a:lnTo>
                    <a:lnTo>
                      <a:pt x="32873" y="7141"/>
                    </a:lnTo>
                    <a:lnTo>
                      <a:pt x="32923" y="6953"/>
                    </a:lnTo>
                    <a:lnTo>
                      <a:pt x="32948" y="6753"/>
                    </a:lnTo>
                    <a:lnTo>
                      <a:pt x="32961" y="6552"/>
                    </a:lnTo>
                    <a:lnTo>
                      <a:pt x="32961" y="1992"/>
                    </a:lnTo>
                    <a:lnTo>
                      <a:pt x="32948" y="1792"/>
                    </a:lnTo>
                    <a:lnTo>
                      <a:pt x="32923" y="1592"/>
                    </a:lnTo>
                    <a:lnTo>
                      <a:pt x="32873" y="1404"/>
                    </a:lnTo>
                    <a:lnTo>
                      <a:pt x="32810" y="1216"/>
                    </a:lnTo>
                    <a:lnTo>
                      <a:pt x="32723" y="1040"/>
                    </a:lnTo>
                    <a:lnTo>
                      <a:pt x="32622" y="877"/>
                    </a:lnTo>
                    <a:lnTo>
                      <a:pt x="32510" y="727"/>
                    </a:lnTo>
                    <a:lnTo>
                      <a:pt x="32384" y="577"/>
                    </a:lnTo>
                    <a:lnTo>
                      <a:pt x="32234" y="452"/>
                    </a:lnTo>
                    <a:lnTo>
                      <a:pt x="32084" y="339"/>
                    </a:lnTo>
                    <a:lnTo>
                      <a:pt x="31921" y="239"/>
                    </a:lnTo>
                    <a:lnTo>
                      <a:pt x="31745" y="151"/>
                    </a:lnTo>
                    <a:lnTo>
                      <a:pt x="31558" y="88"/>
                    </a:lnTo>
                    <a:lnTo>
                      <a:pt x="31370" y="38"/>
                    </a:lnTo>
                    <a:lnTo>
                      <a:pt x="31169" y="13"/>
                    </a:lnTo>
                    <a:lnTo>
                      <a:pt x="30969" y="1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4"/>
              <p:cNvSpPr/>
              <p:nvPr/>
            </p:nvSpPr>
            <p:spPr>
              <a:xfrm>
                <a:off x="4130239" y="-1303400"/>
                <a:ext cx="1440808" cy="822024"/>
              </a:xfrm>
              <a:custGeom>
                <a:avLst/>
                <a:gdLst/>
                <a:ahLst/>
                <a:cxnLst/>
                <a:rect l="l" t="t" r="r" b="b"/>
                <a:pathLst>
                  <a:path w="32961" h="18742" extrusionOk="0">
                    <a:moveTo>
                      <a:pt x="6164" y="0"/>
                    </a:moveTo>
                    <a:lnTo>
                      <a:pt x="6026" y="25"/>
                    </a:lnTo>
                    <a:lnTo>
                      <a:pt x="5901" y="63"/>
                    </a:lnTo>
                    <a:lnTo>
                      <a:pt x="5763" y="100"/>
                    </a:lnTo>
                    <a:lnTo>
                      <a:pt x="5651" y="163"/>
                    </a:lnTo>
                    <a:lnTo>
                      <a:pt x="5538" y="238"/>
                    </a:lnTo>
                    <a:lnTo>
                      <a:pt x="5425" y="313"/>
                    </a:lnTo>
                    <a:lnTo>
                      <a:pt x="5325" y="401"/>
                    </a:lnTo>
                    <a:lnTo>
                      <a:pt x="5237" y="501"/>
                    </a:lnTo>
                    <a:lnTo>
                      <a:pt x="5150" y="614"/>
                    </a:lnTo>
                    <a:lnTo>
                      <a:pt x="5087" y="727"/>
                    </a:lnTo>
                    <a:lnTo>
                      <a:pt x="5024" y="852"/>
                    </a:lnTo>
                    <a:lnTo>
                      <a:pt x="4974" y="977"/>
                    </a:lnTo>
                    <a:lnTo>
                      <a:pt x="4949" y="1103"/>
                    </a:lnTo>
                    <a:lnTo>
                      <a:pt x="4924" y="1253"/>
                    </a:lnTo>
                    <a:lnTo>
                      <a:pt x="4912" y="1391"/>
                    </a:lnTo>
                    <a:lnTo>
                      <a:pt x="4912" y="4573"/>
                    </a:lnTo>
                    <a:lnTo>
                      <a:pt x="4924" y="4685"/>
                    </a:lnTo>
                    <a:lnTo>
                      <a:pt x="4937" y="4811"/>
                    </a:lnTo>
                    <a:lnTo>
                      <a:pt x="4962" y="4923"/>
                    </a:lnTo>
                    <a:lnTo>
                      <a:pt x="4999" y="5036"/>
                    </a:lnTo>
                    <a:lnTo>
                      <a:pt x="5037" y="5149"/>
                    </a:lnTo>
                    <a:lnTo>
                      <a:pt x="5099" y="5249"/>
                    </a:lnTo>
                    <a:lnTo>
                      <a:pt x="5162" y="5349"/>
                    </a:lnTo>
                    <a:lnTo>
                      <a:pt x="5225" y="5437"/>
                    </a:lnTo>
                    <a:lnTo>
                      <a:pt x="5300" y="5525"/>
                    </a:lnTo>
                    <a:lnTo>
                      <a:pt x="5388" y="5600"/>
                    </a:lnTo>
                    <a:lnTo>
                      <a:pt x="5475" y="5675"/>
                    </a:lnTo>
                    <a:lnTo>
                      <a:pt x="5563" y="5750"/>
                    </a:lnTo>
                    <a:lnTo>
                      <a:pt x="5663" y="5800"/>
                    </a:lnTo>
                    <a:lnTo>
                      <a:pt x="5763" y="5851"/>
                    </a:lnTo>
                    <a:lnTo>
                      <a:pt x="5876" y="5888"/>
                    </a:lnTo>
                    <a:lnTo>
                      <a:pt x="5989" y="5926"/>
                    </a:lnTo>
                    <a:lnTo>
                      <a:pt x="564" y="5926"/>
                    </a:lnTo>
                    <a:lnTo>
                      <a:pt x="452" y="5938"/>
                    </a:lnTo>
                    <a:lnTo>
                      <a:pt x="339" y="5963"/>
                    </a:lnTo>
                    <a:lnTo>
                      <a:pt x="251" y="6026"/>
                    </a:lnTo>
                    <a:lnTo>
                      <a:pt x="164" y="6089"/>
                    </a:lnTo>
                    <a:lnTo>
                      <a:pt x="88" y="6176"/>
                    </a:lnTo>
                    <a:lnTo>
                      <a:pt x="38" y="6264"/>
                    </a:lnTo>
                    <a:lnTo>
                      <a:pt x="13" y="6377"/>
                    </a:lnTo>
                    <a:lnTo>
                      <a:pt x="1" y="6489"/>
                    </a:lnTo>
                    <a:lnTo>
                      <a:pt x="13" y="6602"/>
                    </a:lnTo>
                    <a:lnTo>
                      <a:pt x="38" y="6715"/>
                    </a:lnTo>
                    <a:lnTo>
                      <a:pt x="88" y="6803"/>
                    </a:lnTo>
                    <a:lnTo>
                      <a:pt x="164" y="6890"/>
                    </a:lnTo>
                    <a:lnTo>
                      <a:pt x="251" y="6965"/>
                    </a:lnTo>
                    <a:lnTo>
                      <a:pt x="339" y="7016"/>
                    </a:lnTo>
                    <a:lnTo>
                      <a:pt x="452" y="7041"/>
                    </a:lnTo>
                    <a:lnTo>
                      <a:pt x="564" y="7053"/>
                    </a:lnTo>
                    <a:lnTo>
                      <a:pt x="1003" y="7053"/>
                    </a:lnTo>
                    <a:lnTo>
                      <a:pt x="1003" y="7943"/>
                    </a:lnTo>
                    <a:lnTo>
                      <a:pt x="953" y="7943"/>
                    </a:lnTo>
                    <a:lnTo>
                      <a:pt x="915" y="7955"/>
                    </a:lnTo>
                    <a:lnTo>
                      <a:pt x="878" y="7980"/>
                    </a:lnTo>
                    <a:lnTo>
                      <a:pt x="840" y="8005"/>
                    </a:lnTo>
                    <a:lnTo>
                      <a:pt x="815" y="8043"/>
                    </a:lnTo>
                    <a:lnTo>
                      <a:pt x="790" y="8080"/>
                    </a:lnTo>
                    <a:lnTo>
                      <a:pt x="777" y="8118"/>
                    </a:lnTo>
                    <a:lnTo>
                      <a:pt x="777" y="8156"/>
                    </a:lnTo>
                    <a:lnTo>
                      <a:pt x="777" y="8206"/>
                    </a:lnTo>
                    <a:lnTo>
                      <a:pt x="790" y="8243"/>
                    </a:lnTo>
                    <a:lnTo>
                      <a:pt x="815" y="8281"/>
                    </a:lnTo>
                    <a:lnTo>
                      <a:pt x="840" y="8318"/>
                    </a:lnTo>
                    <a:lnTo>
                      <a:pt x="878" y="8344"/>
                    </a:lnTo>
                    <a:lnTo>
                      <a:pt x="915" y="8369"/>
                    </a:lnTo>
                    <a:lnTo>
                      <a:pt x="953" y="8381"/>
                    </a:lnTo>
                    <a:lnTo>
                      <a:pt x="1003" y="8381"/>
                    </a:lnTo>
                    <a:lnTo>
                      <a:pt x="1003" y="9396"/>
                    </a:lnTo>
                    <a:lnTo>
                      <a:pt x="953" y="9408"/>
                    </a:lnTo>
                    <a:lnTo>
                      <a:pt x="915" y="9421"/>
                    </a:lnTo>
                    <a:lnTo>
                      <a:pt x="878" y="9433"/>
                    </a:lnTo>
                    <a:lnTo>
                      <a:pt x="840" y="9471"/>
                    </a:lnTo>
                    <a:lnTo>
                      <a:pt x="815" y="9496"/>
                    </a:lnTo>
                    <a:lnTo>
                      <a:pt x="790" y="9534"/>
                    </a:lnTo>
                    <a:lnTo>
                      <a:pt x="777" y="9584"/>
                    </a:lnTo>
                    <a:lnTo>
                      <a:pt x="777" y="9621"/>
                    </a:lnTo>
                    <a:lnTo>
                      <a:pt x="777" y="9671"/>
                    </a:lnTo>
                    <a:lnTo>
                      <a:pt x="790" y="9709"/>
                    </a:lnTo>
                    <a:lnTo>
                      <a:pt x="815" y="9747"/>
                    </a:lnTo>
                    <a:lnTo>
                      <a:pt x="840" y="9784"/>
                    </a:lnTo>
                    <a:lnTo>
                      <a:pt x="878" y="9809"/>
                    </a:lnTo>
                    <a:lnTo>
                      <a:pt x="915" y="9822"/>
                    </a:lnTo>
                    <a:lnTo>
                      <a:pt x="953" y="9834"/>
                    </a:lnTo>
                    <a:lnTo>
                      <a:pt x="1003" y="9847"/>
                    </a:lnTo>
                    <a:lnTo>
                      <a:pt x="1003" y="10611"/>
                    </a:lnTo>
                    <a:lnTo>
                      <a:pt x="564" y="10611"/>
                    </a:lnTo>
                    <a:lnTo>
                      <a:pt x="452" y="10624"/>
                    </a:lnTo>
                    <a:lnTo>
                      <a:pt x="339" y="10649"/>
                    </a:lnTo>
                    <a:lnTo>
                      <a:pt x="251" y="10711"/>
                    </a:lnTo>
                    <a:lnTo>
                      <a:pt x="164" y="10774"/>
                    </a:lnTo>
                    <a:lnTo>
                      <a:pt x="88" y="10862"/>
                    </a:lnTo>
                    <a:lnTo>
                      <a:pt x="38" y="10949"/>
                    </a:lnTo>
                    <a:lnTo>
                      <a:pt x="13" y="11062"/>
                    </a:lnTo>
                    <a:lnTo>
                      <a:pt x="1" y="11175"/>
                    </a:lnTo>
                    <a:lnTo>
                      <a:pt x="13" y="11288"/>
                    </a:lnTo>
                    <a:lnTo>
                      <a:pt x="38" y="11400"/>
                    </a:lnTo>
                    <a:lnTo>
                      <a:pt x="88" y="11488"/>
                    </a:lnTo>
                    <a:lnTo>
                      <a:pt x="164" y="11576"/>
                    </a:lnTo>
                    <a:lnTo>
                      <a:pt x="251" y="11651"/>
                    </a:lnTo>
                    <a:lnTo>
                      <a:pt x="339" y="11701"/>
                    </a:lnTo>
                    <a:lnTo>
                      <a:pt x="452" y="11726"/>
                    </a:lnTo>
                    <a:lnTo>
                      <a:pt x="564" y="11739"/>
                    </a:lnTo>
                    <a:lnTo>
                      <a:pt x="1780" y="11739"/>
                    </a:lnTo>
                    <a:lnTo>
                      <a:pt x="1642" y="11801"/>
                    </a:lnTo>
                    <a:lnTo>
                      <a:pt x="1517" y="11876"/>
                    </a:lnTo>
                    <a:lnTo>
                      <a:pt x="1404" y="11977"/>
                    </a:lnTo>
                    <a:lnTo>
                      <a:pt x="1304" y="12089"/>
                    </a:lnTo>
                    <a:lnTo>
                      <a:pt x="1216" y="12227"/>
                    </a:lnTo>
                    <a:lnTo>
                      <a:pt x="1166" y="12365"/>
                    </a:lnTo>
                    <a:lnTo>
                      <a:pt x="1128" y="12515"/>
                    </a:lnTo>
                    <a:lnTo>
                      <a:pt x="1116" y="12678"/>
                    </a:lnTo>
                    <a:lnTo>
                      <a:pt x="1116" y="17752"/>
                    </a:lnTo>
                    <a:lnTo>
                      <a:pt x="1116" y="17852"/>
                    </a:lnTo>
                    <a:lnTo>
                      <a:pt x="1128" y="17952"/>
                    </a:lnTo>
                    <a:lnTo>
                      <a:pt x="1153" y="18052"/>
                    </a:lnTo>
                    <a:lnTo>
                      <a:pt x="1191" y="18140"/>
                    </a:lnTo>
                    <a:lnTo>
                      <a:pt x="1228" y="18228"/>
                    </a:lnTo>
                    <a:lnTo>
                      <a:pt x="1279" y="18303"/>
                    </a:lnTo>
                    <a:lnTo>
                      <a:pt x="1341" y="18391"/>
                    </a:lnTo>
                    <a:lnTo>
                      <a:pt x="1404" y="18453"/>
                    </a:lnTo>
                    <a:lnTo>
                      <a:pt x="1466" y="18516"/>
                    </a:lnTo>
                    <a:lnTo>
                      <a:pt x="1542" y="18579"/>
                    </a:lnTo>
                    <a:lnTo>
                      <a:pt x="1629" y="18629"/>
                    </a:lnTo>
                    <a:lnTo>
                      <a:pt x="1717" y="18666"/>
                    </a:lnTo>
                    <a:lnTo>
                      <a:pt x="1805" y="18704"/>
                    </a:lnTo>
                    <a:lnTo>
                      <a:pt x="1905" y="18729"/>
                    </a:lnTo>
                    <a:lnTo>
                      <a:pt x="1993" y="18741"/>
                    </a:lnTo>
                    <a:lnTo>
                      <a:pt x="29779" y="18741"/>
                    </a:lnTo>
                    <a:lnTo>
                      <a:pt x="29879" y="18729"/>
                    </a:lnTo>
                    <a:lnTo>
                      <a:pt x="29967" y="18704"/>
                    </a:lnTo>
                    <a:lnTo>
                      <a:pt x="30067" y="18666"/>
                    </a:lnTo>
                    <a:lnTo>
                      <a:pt x="30142" y="18629"/>
                    </a:lnTo>
                    <a:lnTo>
                      <a:pt x="30230" y="18579"/>
                    </a:lnTo>
                    <a:lnTo>
                      <a:pt x="30305" y="18516"/>
                    </a:lnTo>
                    <a:lnTo>
                      <a:pt x="30380" y="18453"/>
                    </a:lnTo>
                    <a:lnTo>
                      <a:pt x="30443" y="18391"/>
                    </a:lnTo>
                    <a:lnTo>
                      <a:pt x="30493" y="18303"/>
                    </a:lnTo>
                    <a:lnTo>
                      <a:pt x="30543" y="18228"/>
                    </a:lnTo>
                    <a:lnTo>
                      <a:pt x="30593" y="18140"/>
                    </a:lnTo>
                    <a:lnTo>
                      <a:pt x="30618" y="18052"/>
                    </a:lnTo>
                    <a:lnTo>
                      <a:pt x="30643" y="17952"/>
                    </a:lnTo>
                    <a:lnTo>
                      <a:pt x="30656" y="17852"/>
                    </a:lnTo>
                    <a:lnTo>
                      <a:pt x="30668" y="17752"/>
                    </a:lnTo>
                    <a:lnTo>
                      <a:pt x="30668" y="12678"/>
                    </a:lnTo>
                    <a:lnTo>
                      <a:pt x="30656" y="12515"/>
                    </a:lnTo>
                    <a:lnTo>
                      <a:pt x="30618" y="12365"/>
                    </a:lnTo>
                    <a:lnTo>
                      <a:pt x="30555" y="12227"/>
                    </a:lnTo>
                    <a:lnTo>
                      <a:pt x="30480" y="12089"/>
                    </a:lnTo>
                    <a:lnTo>
                      <a:pt x="30380" y="11977"/>
                    </a:lnTo>
                    <a:lnTo>
                      <a:pt x="30267" y="11876"/>
                    </a:lnTo>
                    <a:lnTo>
                      <a:pt x="30130" y="11801"/>
                    </a:lnTo>
                    <a:lnTo>
                      <a:pt x="29992" y="11739"/>
                    </a:lnTo>
                    <a:lnTo>
                      <a:pt x="30969" y="11739"/>
                    </a:lnTo>
                    <a:lnTo>
                      <a:pt x="31169" y="11726"/>
                    </a:lnTo>
                    <a:lnTo>
                      <a:pt x="31370" y="11701"/>
                    </a:lnTo>
                    <a:lnTo>
                      <a:pt x="31558" y="11651"/>
                    </a:lnTo>
                    <a:lnTo>
                      <a:pt x="31746" y="11588"/>
                    </a:lnTo>
                    <a:lnTo>
                      <a:pt x="31921" y="11500"/>
                    </a:lnTo>
                    <a:lnTo>
                      <a:pt x="32084" y="11400"/>
                    </a:lnTo>
                    <a:lnTo>
                      <a:pt x="32234" y="11288"/>
                    </a:lnTo>
                    <a:lnTo>
                      <a:pt x="32372" y="11162"/>
                    </a:lnTo>
                    <a:lnTo>
                      <a:pt x="32510" y="11012"/>
                    </a:lnTo>
                    <a:lnTo>
                      <a:pt x="32622" y="10862"/>
                    </a:lnTo>
                    <a:lnTo>
                      <a:pt x="32723" y="10699"/>
                    </a:lnTo>
                    <a:lnTo>
                      <a:pt x="32810" y="10523"/>
                    </a:lnTo>
                    <a:lnTo>
                      <a:pt x="32873" y="10335"/>
                    </a:lnTo>
                    <a:lnTo>
                      <a:pt x="32923" y="10147"/>
                    </a:lnTo>
                    <a:lnTo>
                      <a:pt x="32948" y="9947"/>
                    </a:lnTo>
                    <a:lnTo>
                      <a:pt x="32961" y="9747"/>
                    </a:lnTo>
                    <a:lnTo>
                      <a:pt x="32961" y="7918"/>
                    </a:lnTo>
                    <a:lnTo>
                      <a:pt x="32948" y="7717"/>
                    </a:lnTo>
                    <a:lnTo>
                      <a:pt x="32923" y="7517"/>
                    </a:lnTo>
                    <a:lnTo>
                      <a:pt x="32873" y="7329"/>
                    </a:lnTo>
                    <a:lnTo>
                      <a:pt x="32810" y="7141"/>
                    </a:lnTo>
                    <a:lnTo>
                      <a:pt x="32723" y="6965"/>
                    </a:lnTo>
                    <a:lnTo>
                      <a:pt x="32622" y="6803"/>
                    </a:lnTo>
                    <a:lnTo>
                      <a:pt x="32510" y="6652"/>
                    </a:lnTo>
                    <a:lnTo>
                      <a:pt x="32372" y="6502"/>
                    </a:lnTo>
                    <a:lnTo>
                      <a:pt x="32234" y="6377"/>
                    </a:lnTo>
                    <a:lnTo>
                      <a:pt x="32084" y="6264"/>
                    </a:lnTo>
                    <a:lnTo>
                      <a:pt x="31921" y="6164"/>
                    </a:lnTo>
                    <a:lnTo>
                      <a:pt x="31746" y="6076"/>
                    </a:lnTo>
                    <a:lnTo>
                      <a:pt x="31558" y="6013"/>
                    </a:lnTo>
                    <a:lnTo>
                      <a:pt x="31370" y="5963"/>
                    </a:lnTo>
                    <a:lnTo>
                      <a:pt x="31169" y="5938"/>
                    </a:lnTo>
                    <a:lnTo>
                      <a:pt x="30969" y="5926"/>
                    </a:lnTo>
                    <a:lnTo>
                      <a:pt x="24906" y="5926"/>
                    </a:lnTo>
                    <a:lnTo>
                      <a:pt x="25018" y="5888"/>
                    </a:lnTo>
                    <a:lnTo>
                      <a:pt x="25131" y="5851"/>
                    </a:lnTo>
                    <a:lnTo>
                      <a:pt x="25231" y="5800"/>
                    </a:lnTo>
                    <a:lnTo>
                      <a:pt x="25331" y="5738"/>
                    </a:lnTo>
                    <a:lnTo>
                      <a:pt x="25432" y="5675"/>
                    </a:lnTo>
                    <a:lnTo>
                      <a:pt x="25519" y="5600"/>
                    </a:lnTo>
                    <a:lnTo>
                      <a:pt x="25595" y="5525"/>
                    </a:lnTo>
                    <a:lnTo>
                      <a:pt x="25670" y="5437"/>
                    </a:lnTo>
                    <a:lnTo>
                      <a:pt x="25745" y="5349"/>
                    </a:lnTo>
                    <a:lnTo>
                      <a:pt x="25807" y="5249"/>
                    </a:lnTo>
                    <a:lnTo>
                      <a:pt x="25858" y="5149"/>
                    </a:lnTo>
                    <a:lnTo>
                      <a:pt x="25895" y="5036"/>
                    </a:lnTo>
                    <a:lnTo>
                      <a:pt x="25933" y="4923"/>
                    </a:lnTo>
                    <a:lnTo>
                      <a:pt x="25958" y="4811"/>
                    </a:lnTo>
                    <a:lnTo>
                      <a:pt x="25970" y="4685"/>
                    </a:lnTo>
                    <a:lnTo>
                      <a:pt x="25983" y="4573"/>
                    </a:lnTo>
                    <a:lnTo>
                      <a:pt x="25983" y="1391"/>
                    </a:lnTo>
                    <a:lnTo>
                      <a:pt x="25970" y="1253"/>
                    </a:lnTo>
                    <a:lnTo>
                      <a:pt x="25958" y="1103"/>
                    </a:lnTo>
                    <a:lnTo>
                      <a:pt x="25920" y="977"/>
                    </a:lnTo>
                    <a:lnTo>
                      <a:pt x="25870" y="852"/>
                    </a:lnTo>
                    <a:lnTo>
                      <a:pt x="25807" y="727"/>
                    </a:lnTo>
                    <a:lnTo>
                      <a:pt x="25745" y="614"/>
                    </a:lnTo>
                    <a:lnTo>
                      <a:pt x="25657" y="501"/>
                    </a:lnTo>
                    <a:lnTo>
                      <a:pt x="25569" y="401"/>
                    </a:lnTo>
                    <a:lnTo>
                      <a:pt x="25469" y="313"/>
                    </a:lnTo>
                    <a:lnTo>
                      <a:pt x="25369" y="238"/>
                    </a:lnTo>
                    <a:lnTo>
                      <a:pt x="25256" y="163"/>
                    </a:lnTo>
                    <a:lnTo>
                      <a:pt x="25131" y="100"/>
                    </a:lnTo>
                    <a:lnTo>
                      <a:pt x="25006" y="63"/>
                    </a:lnTo>
                    <a:lnTo>
                      <a:pt x="24868" y="25"/>
                    </a:lnTo>
                    <a:lnTo>
                      <a:pt x="24730" y="0"/>
                    </a:lnTo>
                    <a:close/>
                  </a:path>
                </a:pathLst>
              </a:custGeom>
              <a:solidFill>
                <a:schemeClr val="lt2"/>
              </a:solidFill>
              <a:ln w="1143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57150" dir="36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4"/>
            <p:cNvGrpSpPr/>
            <p:nvPr/>
          </p:nvGrpSpPr>
          <p:grpSpPr>
            <a:xfrm>
              <a:off x="5709325" y="-1547550"/>
              <a:ext cx="1461545" cy="1200524"/>
              <a:chOff x="5709325" y="-1536925"/>
              <a:chExt cx="1461545" cy="1200524"/>
            </a:xfrm>
          </p:grpSpPr>
          <p:sp>
            <p:nvSpPr>
              <p:cNvPr id="765" name="Google Shape;765;p34"/>
              <p:cNvSpPr/>
              <p:nvPr/>
            </p:nvSpPr>
            <p:spPr>
              <a:xfrm>
                <a:off x="5770998" y="-1023149"/>
                <a:ext cx="1299076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29553" h="7054" extrusionOk="0">
                    <a:moveTo>
                      <a:pt x="877" y="0"/>
                    </a:moveTo>
                    <a:lnTo>
                      <a:pt x="789" y="25"/>
                    </a:lnTo>
                    <a:lnTo>
                      <a:pt x="689" y="50"/>
                    </a:lnTo>
                    <a:lnTo>
                      <a:pt x="601" y="75"/>
                    </a:lnTo>
                    <a:lnTo>
                      <a:pt x="514" y="126"/>
                    </a:lnTo>
                    <a:lnTo>
                      <a:pt x="426" y="163"/>
                    </a:lnTo>
                    <a:lnTo>
                      <a:pt x="351" y="226"/>
                    </a:lnTo>
                    <a:lnTo>
                      <a:pt x="288" y="288"/>
                    </a:lnTo>
                    <a:lnTo>
                      <a:pt x="226" y="364"/>
                    </a:lnTo>
                    <a:lnTo>
                      <a:pt x="163" y="439"/>
                    </a:lnTo>
                    <a:lnTo>
                      <a:pt x="113" y="514"/>
                    </a:lnTo>
                    <a:lnTo>
                      <a:pt x="75" y="602"/>
                    </a:lnTo>
                    <a:lnTo>
                      <a:pt x="38" y="689"/>
                    </a:lnTo>
                    <a:lnTo>
                      <a:pt x="13" y="790"/>
                    </a:lnTo>
                    <a:lnTo>
                      <a:pt x="0" y="890"/>
                    </a:lnTo>
                    <a:lnTo>
                      <a:pt x="0" y="990"/>
                    </a:lnTo>
                    <a:lnTo>
                      <a:pt x="0" y="6064"/>
                    </a:lnTo>
                    <a:lnTo>
                      <a:pt x="0" y="6164"/>
                    </a:lnTo>
                    <a:lnTo>
                      <a:pt x="13" y="6264"/>
                    </a:lnTo>
                    <a:lnTo>
                      <a:pt x="38" y="6364"/>
                    </a:lnTo>
                    <a:lnTo>
                      <a:pt x="75" y="6452"/>
                    </a:lnTo>
                    <a:lnTo>
                      <a:pt x="113" y="6540"/>
                    </a:lnTo>
                    <a:lnTo>
                      <a:pt x="163" y="6615"/>
                    </a:lnTo>
                    <a:lnTo>
                      <a:pt x="226" y="6703"/>
                    </a:lnTo>
                    <a:lnTo>
                      <a:pt x="288" y="6765"/>
                    </a:lnTo>
                    <a:lnTo>
                      <a:pt x="351" y="6828"/>
                    </a:lnTo>
                    <a:lnTo>
                      <a:pt x="426" y="6891"/>
                    </a:lnTo>
                    <a:lnTo>
                      <a:pt x="514" y="6941"/>
                    </a:lnTo>
                    <a:lnTo>
                      <a:pt x="601" y="6978"/>
                    </a:lnTo>
                    <a:lnTo>
                      <a:pt x="689" y="7016"/>
                    </a:lnTo>
                    <a:lnTo>
                      <a:pt x="789" y="7041"/>
                    </a:lnTo>
                    <a:lnTo>
                      <a:pt x="877" y="7053"/>
                    </a:lnTo>
                    <a:lnTo>
                      <a:pt x="28663" y="7053"/>
                    </a:lnTo>
                    <a:lnTo>
                      <a:pt x="28763" y="7041"/>
                    </a:lnTo>
                    <a:lnTo>
                      <a:pt x="28851" y="7016"/>
                    </a:lnTo>
                    <a:lnTo>
                      <a:pt x="28951" y="6978"/>
                    </a:lnTo>
                    <a:lnTo>
                      <a:pt x="29026" y="6941"/>
                    </a:lnTo>
                    <a:lnTo>
                      <a:pt x="29114" y="6891"/>
                    </a:lnTo>
                    <a:lnTo>
                      <a:pt x="29189" y="6828"/>
                    </a:lnTo>
                    <a:lnTo>
                      <a:pt x="29264" y="6765"/>
                    </a:lnTo>
                    <a:lnTo>
                      <a:pt x="29327" y="6703"/>
                    </a:lnTo>
                    <a:lnTo>
                      <a:pt x="29377" y="6615"/>
                    </a:lnTo>
                    <a:lnTo>
                      <a:pt x="29427" y="6540"/>
                    </a:lnTo>
                    <a:lnTo>
                      <a:pt x="29477" y="6452"/>
                    </a:lnTo>
                    <a:lnTo>
                      <a:pt x="29502" y="6364"/>
                    </a:lnTo>
                    <a:lnTo>
                      <a:pt x="29528" y="6264"/>
                    </a:lnTo>
                    <a:lnTo>
                      <a:pt x="29540" y="6164"/>
                    </a:lnTo>
                    <a:lnTo>
                      <a:pt x="29553" y="6064"/>
                    </a:lnTo>
                    <a:lnTo>
                      <a:pt x="29553" y="990"/>
                    </a:lnTo>
                    <a:lnTo>
                      <a:pt x="29540" y="890"/>
                    </a:lnTo>
                    <a:lnTo>
                      <a:pt x="29528" y="790"/>
                    </a:lnTo>
                    <a:lnTo>
                      <a:pt x="29502" y="689"/>
                    </a:lnTo>
                    <a:lnTo>
                      <a:pt x="29477" y="602"/>
                    </a:lnTo>
                    <a:lnTo>
                      <a:pt x="29427" y="514"/>
                    </a:lnTo>
                    <a:lnTo>
                      <a:pt x="29377" y="439"/>
                    </a:lnTo>
                    <a:lnTo>
                      <a:pt x="29327" y="364"/>
                    </a:lnTo>
                    <a:lnTo>
                      <a:pt x="29264" y="288"/>
                    </a:lnTo>
                    <a:lnTo>
                      <a:pt x="29189" y="226"/>
                    </a:lnTo>
                    <a:lnTo>
                      <a:pt x="29114" y="163"/>
                    </a:lnTo>
                    <a:lnTo>
                      <a:pt x="29026" y="126"/>
                    </a:lnTo>
                    <a:lnTo>
                      <a:pt x="28951" y="75"/>
                    </a:lnTo>
                    <a:lnTo>
                      <a:pt x="28851" y="50"/>
                    </a:lnTo>
                    <a:lnTo>
                      <a:pt x="28763" y="25"/>
                    </a:lnTo>
                    <a:lnTo>
                      <a:pt x="286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4"/>
              <p:cNvSpPr/>
              <p:nvPr/>
            </p:nvSpPr>
            <p:spPr>
              <a:xfrm>
                <a:off x="5941685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4"/>
              <p:cNvSpPr/>
              <p:nvPr/>
            </p:nvSpPr>
            <p:spPr>
              <a:xfrm>
                <a:off x="6035843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6805147" y="-1023149"/>
                <a:ext cx="49057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7054" extrusionOk="0">
                    <a:moveTo>
                      <a:pt x="1" y="0"/>
                    </a:moveTo>
                    <a:lnTo>
                      <a:pt x="1" y="7053"/>
                    </a:lnTo>
                    <a:lnTo>
                      <a:pt x="1116" y="705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6899348" y="-1023149"/>
                <a:ext cx="49013" cy="31007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7054" extrusionOk="0">
                    <a:moveTo>
                      <a:pt x="0" y="0"/>
                    </a:moveTo>
                    <a:lnTo>
                      <a:pt x="0" y="7053"/>
                    </a:lnTo>
                    <a:lnTo>
                      <a:pt x="1115" y="705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937817" y="-1536925"/>
                <a:ext cx="926316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1073" h="5964" extrusionOk="0">
                    <a:moveTo>
                      <a:pt x="1254" y="0"/>
                    </a:moveTo>
                    <a:lnTo>
                      <a:pt x="1116" y="25"/>
                    </a:lnTo>
                    <a:lnTo>
                      <a:pt x="991" y="63"/>
                    </a:lnTo>
                    <a:lnTo>
                      <a:pt x="853" y="100"/>
                    </a:lnTo>
                    <a:lnTo>
                      <a:pt x="740" y="163"/>
                    </a:lnTo>
                    <a:lnTo>
                      <a:pt x="627" y="238"/>
                    </a:lnTo>
                    <a:lnTo>
                      <a:pt x="515" y="313"/>
                    </a:lnTo>
                    <a:lnTo>
                      <a:pt x="414" y="401"/>
                    </a:lnTo>
                    <a:lnTo>
                      <a:pt x="327" y="501"/>
                    </a:lnTo>
                    <a:lnTo>
                      <a:pt x="251" y="614"/>
                    </a:lnTo>
                    <a:lnTo>
                      <a:pt x="176" y="727"/>
                    </a:lnTo>
                    <a:lnTo>
                      <a:pt x="114" y="852"/>
                    </a:lnTo>
                    <a:lnTo>
                      <a:pt x="76" y="977"/>
                    </a:lnTo>
                    <a:lnTo>
                      <a:pt x="39" y="1115"/>
                    </a:lnTo>
                    <a:lnTo>
                      <a:pt x="13" y="1253"/>
                    </a:lnTo>
                    <a:lnTo>
                      <a:pt x="1" y="1391"/>
                    </a:lnTo>
                    <a:lnTo>
                      <a:pt x="1" y="4573"/>
                    </a:lnTo>
                    <a:lnTo>
                      <a:pt x="13" y="4710"/>
                    </a:lnTo>
                    <a:lnTo>
                      <a:pt x="39" y="4848"/>
                    </a:lnTo>
                    <a:lnTo>
                      <a:pt x="76" y="4986"/>
                    </a:lnTo>
                    <a:lnTo>
                      <a:pt x="114" y="5111"/>
                    </a:lnTo>
                    <a:lnTo>
                      <a:pt x="176" y="5237"/>
                    </a:lnTo>
                    <a:lnTo>
                      <a:pt x="251" y="5349"/>
                    </a:lnTo>
                    <a:lnTo>
                      <a:pt x="327" y="5450"/>
                    </a:lnTo>
                    <a:lnTo>
                      <a:pt x="414" y="5550"/>
                    </a:lnTo>
                    <a:lnTo>
                      <a:pt x="515" y="5637"/>
                    </a:lnTo>
                    <a:lnTo>
                      <a:pt x="627" y="5725"/>
                    </a:lnTo>
                    <a:lnTo>
                      <a:pt x="740" y="5788"/>
                    </a:lnTo>
                    <a:lnTo>
                      <a:pt x="853" y="5850"/>
                    </a:lnTo>
                    <a:lnTo>
                      <a:pt x="991" y="5901"/>
                    </a:lnTo>
                    <a:lnTo>
                      <a:pt x="1116" y="5938"/>
                    </a:lnTo>
                    <a:lnTo>
                      <a:pt x="1254" y="5951"/>
                    </a:lnTo>
                    <a:lnTo>
                      <a:pt x="1404" y="5963"/>
                    </a:lnTo>
                    <a:lnTo>
                      <a:pt x="19682" y="5963"/>
                    </a:lnTo>
                    <a:lnTo>
                      <a:pt x="19820" y="5951"/>
                    </a:lnTo>
                    <a:lnTo>
                      <a:pt x="19957" y="5938"/>
                    </a:lnTo>
                    <a:lnTo>
                      <a:pt x="20095" y="5901"/>
                    </a:lnTo>
                    <a:lnTo>
                      <a:pt x="20220" y="5850"/>
                    </a:lnTo>
                    <a:lnTo>
                      <a:pt x="20346" y="5788"/>
                    </a:lnTo>
                    <a:lnTo>
                      <a:pt x="20458" y="5725"/>
                    </a:lnTo>
                    <a:lnTo>
                      <a:pt x="20559" y="5637"/>
                    </a:lnTo>
                    <a:lnTo>
                      <a:pt x="20659" y="5550"/>
                    </a:lnTo>
                    <a:lnTo>
                      <a:pt x="20747" y="5450"/>
                    </a:lnTo>
                    <a:lnTo>
                      <a:pt x="20834" y="5349"/>
                    </a:lnTo>
                    <a:lnTo>
                      <a:pt x="20897" y="5237"/>
                    </a:lnTo>
                    <a:lnTo>
                      <a:pt x="20960" y="5111"/>
                    </a:lnTo>
                    <a:lnTo>
                      <a:pt x="21010" y="4986"/>
                    </a:lnTo>
                    <a:lnTo>
                      <a:pt x="21047" y="4848"/>
                    </a:lnTo>
                    <a:lnTo>
                      <a:pt x="21060" y="4710"/>
                    </a:lnTo>
                    <a:lnTo>
                      <a:pt x="21072" y="4573"/>
                    </a:lnTo>
                    <a:lnTo>
                      <a:pt x="21072" y="1391"/>
                    </a:lnTo>
                    <a:lnTo>
                      <a:pt x="21060" y="1253"/>
                    </a:lnTo>
                    <a:lnTo>
                      <a:pt x="21047" y="1102"/>
                    </a:lnTo>
                    <a:lnTo>
                      <a:pt x="21010" y="977"/>
                    </a:lnTo>
                    <a:lnTo>
                      <a:pt x="20960" y="852"/>
                    </a:lnTo>
                    <a:lnTo>
                      <a:pt x="20897" y="727"/>
                    </a:lnTo>
                    <a:lnTo>
                      <a:pt x="20834" y="614"/>
                    </a:lnTo>
                    <a:lnTo>
                      <a:pt x="20747" y="501"/>
                    </a:lnTo>
                    <a:lnTo>
                      <a:pt x="20659" y="401"/>
                    </a:lnTo>
                    <a:lnTo>
                      <a:pt x="20559" y="313"/>
                    </a:lnTo>
                    <a:lnTo>
                      <a:pt x="20458" y="238"/>
                    </a:lnTo>
                    <a:lnTo>
                      <a:pt x="20346" y="163"/>
                    </a:lnTo>
                    <a:lnTo>
                      <a:pt x="20220" y="100"/>
                    </a:lnTo>
                    <a:lnTo>
                      <a:pt x="20095" y="63"/>
                    </a:lnTo>
                    <a:lnTo>
                      <a:pt x="19957" y="25"/>
                    </a:lnTo>
                    <a:lnTo>
                      <a:pt x="198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032019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0" y="0"/>
                    </a:moveTo>
                    <a:lnTo>
                      <a:pt x="0" y="5963"/>
                    </a:lnTo>
                    <a:lnTo>
                      <a:pt x="2280" y="5963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670241" y="-1536925"/>
                <a:ext cx="100267" cy="262163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5964" extrusionOk="0">
                    <a:moveTo>
                      <a:pt x="1" y="0"/>
                    </a:moveTo>
                    <a:lnTo>
                      <a:pt x="1" y="5963"/>
                    </a:lnTo>
                    <a:lnTo>
                      <a:pt x="2281" y="5963"/>
                    </a:lnTo>
                    <a:lnTo>
                      <a:pt x="22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212641" y="-1429581"/>
                <a:ext cx="378914" cy="45232"/>
              </a:xfrm>
              <a:custGeom>
                <a:avLst/>
                <a:gdLst/>
                <a:ahLst/>
                <a:cxnLst/>
                <a:rect l="l" t="t" r="r" b="b"/>
                <a:pathLst>
                  <a:path w="8620" h="1029" extrusionOk="0">
                    <a:moveTo>
                      <a:pt x="514" y="1"/>
                    </a:moveTo>
                    <a:lnTo>
                      <a:pt x="414" y="13"/>
                    </a:lnTo>
                    <a:lnTo>
                      <a:pt x="313" y="38"/>
                    </a:lnTo>
                    <a:lnTo>
                      <a:pt x="226" y="89"/>
                    </a:lnTo>
                    <a:lnTo>
                      <a:pt x="151" y="151"/>
                    </a:lnTo>
                    <a:lnTo>
                      <a:pt x="88" y="226"/>
                    </a:lnTo>
                    <a:lnTo>
                      <a:pt x="38" y="314"/>
                    </a:lnTo>
                    <a:lnTo>
                      <a:pt x="13" y="414"/>
                    </a:lnTo>
                    <a:lnTo>
                      <a:pt x="0" y="515"/>
                    </a:lnTo>
                    <a:lnTo>
                      <a:pt x="13" y="627"/>
                    </a:lnTo>
                    <a:lnTo>
                      <a:pt x="38" y="715"/>
                    </a:lnTo>
                    <a:lnTo>
                      <a:pt x="88" y="803"/>
                    </a:lnTo>
                    <a:lnTo>
                      <a:pt x="151" y="878"/>
                    </a:lnTo>
                    <a:lnTo>
                      <a:pt x="226" y="940"/>
                    </a:lnTo>
                    <a:lnTo>
                      <a:pt x="313" y="991"/>
                    </a:lnTo>
                    <a:lnTo>
                      <a:pt x="414" y="1016"/>
                    </a:lnTo>
                    <a:lnTo>
                      <a:pt x="514" y="1028"/>
                    </a:lnTo>
                    <a:lnTo>
                      <a:pt x="8106" y="1028"/>
                    </a:lnTo>
                    <a:lnTo>
                      <a:pt x="8206" y="1016"/>
                    </a:lnTo>
                    <a:lnTo>
                      <a:pt x="8306" y="991"/>
                    </a:lnTo>
                    <a:lnTo>
                      <a:pt x="8394" y="940"/>
                    </a:lnTo>
                    <a:lnTo>
                      <a:pt x="8469" y="878"/>
                    </a:lnTo>
                    <a:lnTo>
                      <a:pt x="8531" y="803"/>
                    </a:lnTo>
                    <a:lnTo>
                      <a:pt x="8582" y="715"/>
                    </a:lnTo>
                    <a:lnTo>
                      <a:pt x="8607" y="627"/>
                    </a:lnTo>
                    <a:lnTo>
                      <a:pt x="8619" y="515"/>
                    </a:lnTo>
                    <a:lnTo>
                      <a:pt x="8607" y="414"/>
                    </a:lnTo>
                    <a:lnTo>
                      <a:pt x="8582" y="314"/>
                    </a:lnTo>
                    <a:lnTo>
                      <a:pt x="8531" y="226"/>
                    </a:lnTo>
                    <a:lnTo>
                      <a:pt x="8469" y="151"/>
                    </a:lnTo>
                    <a:lnTo>
                      <a:pt x="8394" y="89"/>
                    </a:lnTo>
                    <a:lnTo>
                      <a:pt x="8306" y="38"/>
                    </a:lnTo>
                    <a:lnTo>
                      <a:pt x="8206" y="13"/>
                    </a:lnTo>
                    <a:lnTo>
                      <a:pt x="81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5753371" y="-662477"/>
                <a:ext cx="866270" cy="275965"/>
              </a:xfrm>
              <a:custGeom>
                <a:avLst/>
                <a:gdLst/>
                <a:ahLst/>
                <a:cxnLst/>
                <a:rect l="l" t="t" r="r" b="b"/>
                <a:pathLst>
                  <a:path w="19707" h="6278" extrusionOk="0">
                    <a:moveTo>
                      <a:pt x="0" y="1"/>
                    </a:moveTo>
                    <a:lnTo>
                      <a:pt x="0" y="6277"/>
                    </a:lnTo>
                    <a:lnTo>
                      <a:pt x="18929" y="6277"/>
                    </a:lnTo>
                    <a:lnTo>
                      <a:pt x="19017" y="6265"/>
                    </a:lnTo>
                    <a:lnTo>
                      <a:pt x="19105" y="6240"/>
                    </a:lnTo>
                    <a:lnTo>
                      <a:pt x="19180" y="6215"/>
                    </a:lnTo>
                    <a:lnTo>
                      <a:pt x="19255" y="6177"/>
                    </a:lnTo>
                    <a:lnTo>
                      <a:pt x="19330" y="6139"/>
                    </a:lnTo>
                    <a:lnTo>
                      <a:pt x="19393" y="6089"/>
                    </a:lnTo>
                    <a:lnTo>
                      <a:pt x="19455" y="6027"/>
                    </a:lnTo>
                    <a:lnTo>
                      <a:pt x="19506" y="5964"/>
                    </a:lnTo>
                    <a:lnTo>
                      <a:pt x="19556" y="5901"/>
                    </a:lnTo>
                    <a:lnTo>
                      <a:pt x="19606" y="5826"/>
                    </a:lnTo>
                    <a:lnTo>
                      <a:pt x="19643" y="5751"/>
                    </a:lnTo>
                    <a:lnTo>
                      <a:pt x="19668" y="5676"/>
                    </a:lnTo>
                    <a:lnTo>
                      <a:pt x="19694" y="5588"/>
                    </a:lnTo>
                    <a:lnTo>
                      <a:pt x="19706" y="5513"/>
                    </a:lnTo>
                    <a:lnTo>
                      <a:pt x="19706" y="5425"/>
                    </a:lnTo>
                    <a:lnTo>
                      <a:pt x="19706" y="865"/>
                    </a:lnTo>
                    <a:lnTo>
                      <a:pt x="19706" y="778"/>
                    </a:lnTo>
                    <a:lnTo>
                      <a:pt x="19694" y="690"/>
                    </a:lnTo>
                    <a:lnTo>
                      <a:pt x="19668" y="602"/>
                    </a:lnTo>
                    <a:lnTo>
                      <a:pt x="19643" y="527"/>
                    </a:lnTo>
                    <a:lnTo>
                      <a:pt x="19606" y="452"/>
                    </a:lnTo>
                    <a:lnTo>
                      <a:pt x="19556" y="377"/>
                    </a:lnTo>
                    <a:lnTo>
                      <a:pt x="19506" y="314"/>
                    </a:lnTo>
                    <a:lnTo>
                      <a:pt x="19455" y="251"/>
                    </a:lnTo>
                    <a:lnTo>
                      <a:pt x="19393" y="201"/>
                    </a:lnTo>
                    <a:lnTo>
                      <a:pt x="19330" y="151"/>
                    </a:lnTo>
                    <a:lnTo>
                      <a:pt x="19255" y="101"/>
                    </a:lnTo>
                    <a:lnTo>
                      <a:pt x="19180" y="76"/>
                    </a:lnTo>
                    <a:lnTo>
                      <a:pt x="19105" y="38"/>
                    </a:lnTo>
                    <a:lnTo>
                      <a:pt x="19017" y="26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581578" y="-712017"/>
                <a:ext cx="576591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13117" h="8545" extrusionOk="0">
                    <a:moveTo>
                      <a:pt x="1" y="0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7" y="151"/>
                    </a:lnTo>
                    <a:lnTo>
                      <a:pt x="953" y="238"/>
                    </a:lnTo>
                    <a:lnTo>
                      <a:pt x="1116" y="339"/>
                    </a:lnTo>
                    <a:lnTo>
                      <a:pt x="1278" y="451"/>
                    </a:lnTo>
                    <a:lnTo>
                      <a:pt x="1416" y="577"/>
                    </a:lnTo>
                    <a:lnTo>
                      <a:pt x="1542" y="727"/>
                    </a:lnTo>
                    <a:lnTo>
                      <a:pt x="1654" y="877"/>
                    </a:lnTo>
                    <a:lnTo>
                      <a:pt x="1754" y="1040"/>
                    </a:lnTo>
                    <a:lnTo>
                      <a:pt x="1842" y="1216"/>
                    </a:lnTo>
                    <a:lnTo>
                      <a:pt x="1905" y="1404"/>
                    </a:lnTo>
                    <a:lnTo>
                      <a:pt x="1955" y="1591"/>
                    </a:lnTo>
                    <a:lnTo>
                      <a:pt x="1993" y="1792"/>
                    </a:lnTo>
                    <a:lnTo>
                      <a:pt x="1993" y="1992"/>
                    </a:lnTo>
                    <a:lnTo>
                      <a:pt x="1993" y="6552"/>
                    </a:lnTo>
                    <a:lnTo>
                      <a:pt x="1993" y="6753"/>
                    </a:lnTo>
                    <a:lnTo>
                      <a:pt x="1955" y="6953"/>
                    </a:lnTo>
                    <a:lnTo>
                      <a:pt x="1905" y="7141"/>
                    </a:lnTo>
                    <a:lnTo>
                      <a:pt x="1842" y="7329"/>
                    </a:lnTo>
                    <a:lnTo>
                      <a:pt x="1754" y="7504"/>
                    </a:lnTo>
                    <a:lnTo>
                      <a:pt x="1654" y="7667"/>
                    </a:lnTo>
                    <a:lnTo>
                      <a:pt x="1542" y="7818"/>
                    </a:lnTo>
                    <a:lnTo>
                      <a:pt x="1416" y="7955"/>
                    </a:lnTo>
                    <a:lnTo>
                      <a:pt x="1278" y="8093"/>
                    </a:lnTo>
                    <a:lnTo>
                      <a:pt x="1116" y="8206"/>
                    </a:lnTo>
                    <a:lnTo>
                      <a:pt x="953" y="8306"/>
                    </a:lnTo>
                    <a:lnTo>
                      <a:pt x="777" y="8381"/>
                    </a:lnTo>
                    <a:lnTo>
                      <a:pt x="602" y="8457"/>
                    </a:lnTo>
                    <a:lnTo>
                      <a:pt x="402" y="8507"/>
                    </a:lnTo>
                    <a:lnTo>
                      <a:pt x="214" y="8532"/>
                    </a:lnTo>
                    <a:lnTo>
                      <a:pt x="1" y="8544"/>
                    </a:lnTo>
                    <a:lnTo>
                      <a:pt x="11125" y="8544"/>
                    </a:lnTo>
                    <a:lnTo>
                      <a:pt x="11326" y="8532"/>
                    </a:lnTo>
                    <a:lnTo>
                      <a:pt x="11526" y="8507"/>
                    </a:lnTo>
                    <a:lnTo>
                      <a:pt x="11714" y="8457"/>
                    </a:lnTo>
                    <a:lnTo>
                      <a:pt x="11902" y="8381"/>
                    </a:lnTo>
                    <a:lnTo>
                      <a:pt x="12077" y="8306"/>
                    </a:lnTo>
                    <a:lnTo>
                      <a:pt x="12240" y="8206"/>
                    </a:lnTo>
                    <a:lnTo>
                      <a:pt x="12390" y="8081"/>
                    </a:lnTo>
                    <a:lnTo>
                      <a:pt x="12541" y="7955"/>
                    </a:lnTo>
                    <a:lnTo>
                      <a:pt x="12666" y="7818"/>
                    </a:lnTo>
                    <a:lnTo>
                      <a:pt x="12779" y="7667"/>
                    </a:lnTo>
                    <a:lnTo>
                      <a:pt x="12879" y="7492"/>
                    </a:lnTo>
                    <a:lnTo>
                      <a:pt x="12967" y="7329"/>
                    </a:lnTo>
                    <a:lnTo>
                      <a:pt x="13029" y="7141"/>
                    </a:lnTo>
                    <a:lnTo>
                      <a:pt x="13079" y="6953"/>
                    </a:lnTo>
                    <a:lnTo>
                      <a:pt x="13117" y="6753"/>
                    </a:lnTo>
                    <a:lnTo>
                      <a:pt x="13117" y="6552"/>
                    </a:lnTo>
                    <a:lnTo>
                      <a:pt x="13117" y="1992"/>
                    </a:lnTo>
                    <a:lnTo>
                      <a:pt x="13117" y="1792"/>
                    </a:lnTo>
                    <a:lnTo>
                      <a:pt x="13079" y="1591"/>
                    </a:lnTo>
                    <a:lnTo>
                      <a:pt x="13029" y="1404"/>
                    </a:lnTo>
                    <a:lnTo>
                      <a:pt x="12967" y="1216"/>
                    </a:lnTo>
                    <a:lnTo>
                      <a:pt x="12879" y="1040"/>
                    </a:lnTo>
                    <a:lnTo>
                      <a:pt x="12779" y="877"/>
                    </a:lnTo>
                    <a:lnTo>
                      <a:pt x="12666" y="727"/>
                    </a:lnTo>
                    <a:lnTo>
                      <a:pt x="12541" y="577"/>
                    </a:lnTo>
                    <a:lnTo>
                      <a:pt x="12390" y="451"/>
                    </a:lnTo>
                    <a:lnTo>
                      <a:pt x="12240" y="339"/>
                    </a:lnTo>
                    <a:lnTo>
                      <a:pt x="12077" y="238"/>
                    </a:lnTo>
                    <a:lnTo>
                      <a:pt x="11902" y="151"/>
                    </a:lnTo>
                    <a:lnTo>
                      <a:pt x="11714" y="88"/>
                    </a:lnTo>
                    <a:lnTo>
                      <a:pt x="11526" y="38"/>
                    </a:lnTo>
                    <a:lnTo>
                      <a:pt x="11326" y="13"/>
                    </a:lnTo>
                    <a:lnTo>
                      <a:pt x="111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5709325" y="-712017"/>
                <a:ext cx="959856" cy="375617"/>
              </a:xfrm>
              <a:custGeom>
                <a:avLst/>
                <a:gdLst/>
                <a:ahLst/>
                <a:cxnLst/>
                <a:rect l="l" t="t" r="r" b="b"/>
                <a:pathLst>
                  <a:path w="21836" h="8545" extrusionOk="0">
                    <a:moveTo>
                      <a:pt x="564" y="0"/>
                    </a:moveTo>
                    <a:lnTo>
                      <a:pt x="451" y="13"/>
                    </a:lnTo>
                    <a:lnTo>
                      <a:pt x="351" y="38"/>
                    </a:lnTo>
                    <a:lnTo>
                      <a:pt x="251" y="88"/>
                    </a:lnTo>
                    <a:lnTo>
                      <a:pt x="163" y="163"/>
                    </a:lnTo>
                    <a:lnTo>
                      <a:pt x="100" y="251"/>
                    </a:lnTo>
                    <a:lnTo>
                      <a:pt x="50" y="339"/>
                    </a:lnTo>
                    <a:lnTo>
                      <a:pt x="13" y="451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50" y="790"/>
                    </a:lnTo>
                    <a:lnTo>
                      <a:pt x="100" y="877"/>
                    </a:lnTo>
                    <a:lnTo>
                      <a:pt x="163" y="965"/>
                    </a:lnTo>
                    <a:lnTo>
                      <a:pt x="251" y="1028"/>
                    </a:lnTo>
                    <a:lnTo>
                      <a:pt x="351" y="1090"/>
                    </a:lnTo>
                    <a:lnTo>
                      <a:pt x="451" y="1115"/>
                    </a:lnTo>
                    <a:lnTo>
                      <a:pt x="564" y="1128"/>
                    </a:lnTo>
                    <a:lnTo>
                      <a:pt x="19931" y="1128"/>
                    </a:lnTo>
                    <a:lnTo>
                      <a:pt x="20019" y="1153"/>
                    </a:lnTo>
                    <a:lnTo>
                      <a:pt x="20107" y="1165"/>
                    </a:lnTo>
                    <a:lnTo>
                      <a:pt x="20182" y="1203"/>
                    </a:lnTo>
                    <a:lnTo>
                      <a:pt x="20257" y="1228"/>
                    </a:lnTo>
                    <a:lnTo>
                      <a:pt x="20332" y="1278"/>
                    </a:lnTo>
                    <a:lnTo>
                      <a:pt x="20395" y="1328"/>
                    </a:lnTo>
                    <a:lnTo>
                      <a:pt x="20457" y="1378"/>
                    </a:lnTo>
                    <a:lnTo>
                      <a:pt x="20508" y="1441"/>
                    </a:lnTo>
                    <a:lnTo>
                      <a:pt x="20558" y="1504"/>
                    </a:lnTo>
                    <a:lnTo>
                      <a:pt x="20608" y="1579"/>
                    </a:lnTo>
                    <a:lnTo>
                      <a:pt x="20645" y="1654"/>
                    </a:lnTo>
                    <a:lnTo>
                      <a:pt x="20670" y="1729"/>
                    </a:lnTo>
                    <a:lnTo>
                      <a:pt x="20696" y="1817"/>
                    </a:lnTo>
                    <a:lnTo>
                      <a:pt x="20708" y="1905"/>
                    </a:lnTo>
                    <a:lnTo>
                      <a:pt x="20708" y="1992"/>
                    </a:lnTo>
                    <a:lnTo>
                      <a:pt x="20708" y="6552"/>
                    </a:lnTo>
                    <a:lnTo>
                      <a:pt x="20708" y="6640"/>
                    </a:lnTo>
                    <a:lnTo>
                      <a:pt x="20696" y="6715"/>
                    </a:lnTo>
                    <a:lnTo>
                      <a:pt x="20670" y="6803"/>
                    </a:lnTo>
                    <a:lnTo>
                      <a:pt x="20645" y="6878"/>
                    </a:lnTo>
                    <a:lnTo>
                      <a:pt x="20608" y="6953"/>
                    </a:lnTo>
                    <a:lnTo>
                      <a:pt x="20558" y="7028"/>
                    </a:lnTo>
                    <a:lnTo>
                      <a:pt x="20508" y="7091"/>
                    </a:lnTo>
                    <a:lnTo>
                      <a:pt x="20457" y="7154"/>
                    </a:lnTo>
                    <a:lnTo>
                      <a:pt x="20395" y="7216"/>
                    </a:lnTo>
                    <a:lnTo>
                      <a:pt x="20332" y="7266"/>
                    </a:lnTo>
                    <a:lnTo>
                      <a:pt x="20257" y="7304"/>
                    </a:lnTo>
                    <a:lnTo>
                      <a:pt x="20182" y="7342"/>
                    </a:lnTo>
                    <a:lnTo>
                      <a:pt x="20107" y="7367"/>
                    </a:lnTo>
                    <a:lnTo>
                      <a:pt x="20019" y="7392"/>
                    </a:lnTo>
                    <a:lnTo>
                      <a:pt x="19931" y="7404"/>
                    </a:lnTo>
                    <a:lnTo>
                      <a:pt x="564" y="7404"/>
                    </a:lnTo>
                    <a:lnTo>
                      <a:pt x="451" y="7417"/>
                    </a:lnTo>
                    <a:lnTo>
                      <a:pt x="351" y="7454"/>
                    </a:lnTo>
                    <a:lnTo>
                      <a:pt x="251" y="7504"/>
                    </a:lnTo>
                    <a:lnTo>
                      <a:pt x="163" y="7580"/>
                    </a:lnTo>
                    <a:lnTo>
                      <a:pt x="100" y="7655"/>
                    </a:lnTo>
                    <a:lnTo>
                      <a:pt x="50" y="7755"/>
                    </a:lnTo>
                    <a:lnTo>
                      <a:pt x="13" y="7868"/>
                    </a:lnTo>
                    <a:lnTo>
                      <a:pt x="0" y="7981"/>
                    </a:lnTo>
                    <a:lnTo>
                      <a:pt x="13" y="8093"/>
                    </a:lnTo>
                    <a:lnTo>
                      <a:pt x="50" y="8194"/>
                    </a:lnTo>
                    <a:lnTo>
                      <a:pt x="100" y="8294"/>
                    </a:lnTo>
                    <a:lnTo>
                      <a:pt x="163" y="8381"/>
                    </a:lnTo>
                    <a:lnTo>
                      <a:pt x="251" y="8444"/>
                    </a:lnTo>
                    <a:lnTo>
                      <a:pt x="351" y="8494"/>
                    </a:lnTo>
                    <a:lnTo>
                      <a:pt x="451" y="8532"/>
                    </a:lnTo>
                    <a:lnTo>
                      <a:pt x="564" y="8544"/>
                    </a:lnTo>
                    <a:lnTo>
                      <a:pt x="19844" y="8544"/>
                    </a:lnTo>
                    <a:lnTo>
                      <a:pt x="20057" y="8532"/>
                    </a:lnTo>
                    <a:lnTo>
                      <a:pt x="20245" y="8507"/>
                    </a:lnTo>
                    <a:lnTo>
                      <a:pt x="20445" y="8457"/>
                    </a:lnTo>
                    <a:lnTo>
                      <a:pt x="20620" y="8381"/>
                    </a:lnTo>
                    <a:lnTo>
                      <a:pt x="20796" y="8306"/>
                    </a:lnTo>
                    <a:lnTo>
                      <a:pt x="20959" y="8206"/>
                    </a:lnTo>
                    <a:lnTo>
                      <a:pt x="21121" y="8093"/>
                    </a:lnTo>
                    <a:lnTo>
                      <a:pt x="21259" y="7955"/>
                    </a:lnTo>
                    <a:lnTo>
                      <a:pt x="21385" y="7818"/>
                    </a:lnTo>
                    <a:lnTo>
                      <a:pt x="21497" y="7667"/>
                    </a:lnTo>
                    <a:lnTo>
                      <a:pt x="21597" y="7504"/>
                    </a:lnTo>
                    <a:lnTo>
                      <a:pt x="21685" y="7329"/>
                    </a:lnTo>
                    <a:lnTo>
                      <a:pt x="21748" y="7141"/>
                    </a:lnTo>
                    <a:lnTo>
                      <a:pt x="21798" y="6953"/>
                    </a:lnTo>
                    <a:lnTo>
                      <a:pt x="21836" y="6753"/>
                    </a:lnTo>
                    <a:lnTo>
                      <a:pt x="21836" y="6552"/>
                    </a:lnTo>
                    <a:lnTo>
                      <a:pt x="21836" y="1992"/>
                    </a:lnTo>
                    <a:lnTo>
                      <a:pt x="21836" y="1792"/>
                    </a:lnTo>
                    <a:lnTo>
                      <a:pt x="21798" y="1591"/>
                    </a:lnTo>
                    <a:lnTo>
                      <a:pt x="21748" y="1404"/>
                    </a:lnTo>
                    <a:lnTo>
                      <a:pt x="21685" y="1216"/>
                    </a:lnTo>
                    <a:lnTo>
                      <a:pt x="21597" y="1040"/>
                    </a:lnTo>
                    <a:lnTo>
                      <a:pt x="21497" y="877"/>
                    </a:lnTo>
                    <a:lnTo>
                      <a:pt x="21385" y="727"/>
                    </a:lnTo>
                    <a:lnTo>
                      <a:pt x="21259" y="577"/>
                    </a:lnTo>
                    <a:lnTo>
                      <a:pt x="21121" y="451"/>
                    </a:lnTo>
                    <a:lnTo>
                      <a:pt x="20959" y="339"/>
                    </a:lnTo>
                    <a:lnTo>
                      <a:pt x="20796" y="238"/>
                    </a:lnTo>
                    <a:lnTo>
                      <a:pt x="20620" y="151"/>
                    </a:lnTo>
                    <a:lnTo>
                      <a:pt x="20445" y="88"/>
                    </a:lnTo>
                    <a:lnTo>
                      <a:pt x="20245" y="38"/>
                    </a:lnTo>
                    <a:lnTo>
                      <a:pt x="20057" y="13"/>
                    </a:lnTo>
                    <a:lnTo>
                      <a:pt x="198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5813944" y="-554517"/>
                <a:ext cx="156445" cy="1272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2895" extrusionOk="0">
                    <a:moveTo>
                      <a:pt x="0" y="0"/>
                    </a:moveTo>
                    <a:lnTo>
                      <a:pt x="0" y="2894"/>
                    </a:lnTo>
                    <a:lnTo>
                      <a:pt x="1792" y="2418"/>
                    </a:lnTo>
                    <a:lnTo>
                      <a:pt x="3558" y="2894"/>
                    </a:lnTo>
                    <a:lnTo>
                      <a:pt x="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6713187" y="-561155"/>
                <a:ext cx="360188" cy="85981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956" extrusionOk="0">
                    <a:moveTo>
                      <a:pt x="164" y="1"/>
                    </a:moveTo>
                    <a:lnTo>
                      <a:pt x="126" y="14"/>
                    </a:lnTo>
                    <a:lnTo>
                      <a:pt x="88" y="39"/>
                    </a:lnTo>
                    <a:lnTo>
                      <a:pt x="51" y="64"/>
                    </a:lnTo>
                    <a:lnTo>
                      <a:pt x="26" y="89"/>
                    </a:lnTo>
                    <a:lnTo>
                      <a:pt x="13" y="126"/>
                    </a:lnTo>
                    <a:lnTo>
                      <a:pt x="1" y="164"/>
                    </a:lnTo>
                    <a:lnTo>
                      <a:pt x="1" y="201"/>
                    </a:lnTo>
                    <a:lnTo>
                      <a:pt x="1" y="1755"/>
                    </a:lnTo>
                    <a:lnTo>
                      <a:pt x="1" y="1792"/>
                    </a:lnTo>
                    <a:lnTo>
                      <a:pt x="13" y="1830"/>
                    </a:lnTo>
                    <a:lnTo>
                      <a:pt x="26" y="1868"/>
                    </a:lnTo>
                    <a:lnTo>
                      <a:pt x="51" y="1893"/>
                    </a:lnTo>
                    <a:lnTo>
                      <a:pt x="88" y="1918"/>
                    </a:lnTo>
                    <a:lnTo>
                      <a:pt x="126" y="1943"/>
                    </a:lnTo>
                    <a:lnTo>
                      <a:pt x="164" y="1955"/>
                    </a:lnTo>
                    <a:lnTo>
                      <a:pt x="8031" y="1955"/>
                    </a:lnTo>
                    <a:lnTo>
                      <a:pt x="8068" y="1943"/>
                    </a:lnTo>
                    <a:lnTo>
                      <a:pt x="8094" y="1918"/>
                    </a:lnTo>
                    <a:lnTo>
                      <a:pt x="8131" y="1893"/>
                    </a:lnTo>
                    <a:lnTo>
                      <a:pt x="8156" y="1868"/>
                    </a:lnTo>
                    <a:lnTo>
                      <a:pt x="8169" y="1830"/>
                    </a:lnTo>
                    <a:lnTo>
                      <a:pt x="8181" y="1792"/>
                    </a:lnTo>
                    <a:lnTo>
                      <a:pt x="8194" y="1755"/>
                    </a:lnTo>
                    <a:lnTo>
                      <a:pt x="8194" y="201"/>
                    </a:lnTo>
                    <a:lnTo>
                      <a:pt x="8181" y="164"/>
                    </a:lnTo>
                    <a:lnTo>
                      <a:pt x="8169" y="126"/>
                    </a:lnTo>
                    <a:lnTo>
                      <a:pt x="8156" y="89"/>
                    </a:lnTo>
                    <a:lnTo>
                      <a:pt x="8131" y="64"/>
                    </a:lnTo>
                    <a:lnTo>
                      <a:pt x="8094" y="39"/>
                    </a:lnTo>
                    <a:lnTo>
                      <a:pt x="8068" y="14"/>
                    </a:lnTo>
                    <a:lnTo>
                      <a:pt x="80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04581" y="-564452"/>
                <a:ext cx="841478" cy="19341"/>
              </a:xfrm>
              <a:custGeom>
                <a:avLst/>
                <a:gdLst/>
                <a:ahLst/>
                <a:cxnLst/>
                <a:rect l="l" t="t" r="r" b="b"/>
                <a:pathLst>
                  <a:path w="19143" h="440" extrusionOk="0">
                    <a:moveTo>
                      <a:pt x="213" y="1"/>
                    </a:moveTo>
                    <a:lnTo>
                      <a:pt x="176" y="13"/>
                    </a:lnTo>
                    <a:lnTo>
                      <a:pt x="126" y="26"/>
                    </a:lnTo>
                    <a:lnTo>
                      <a:pt x="88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0" y="176"/>
                    </a:lnTo>
                    <a:lnTo>
                      <a:pt x="0" y="226"/>
                    </a:lnTo>
                    <a:lnTo>
                      <a:pt x="0" y="264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77"/>
                    </a:lnTo>
                    <a:lnTo>
                      <a:pt x="88" y="402"/>
                    </a:lnTo>
                    <a:lnTo>
                      <a:pt x="126" y="427"/>
                    </a:lnTo>
                    <a:lnTo>
                      <a:pt x="176" y="439"/>
                    </a:lnTo>
                    <a:lnTo>
                      <a:pt x="18967" y="439"/>
                    </a:lnTo>
                    <a:lnTo>
                      <a:pt x="19017" y="427"/>
                    </a:lnTo>
                    <a:lnTo>
                      <a:pt x="19055" y="402"/>
                    </a:lnTo>
                    <a:lnTo>
                      <a:pt x="19080" y="377"/>
                    </a:lnTo>
                    <a:lnTo>
                      <a:pt x="19105" y="352"/>
                    </a:lnTo>
                    <a:lnTo>
                      <a:pt x="19130" y="314"/>
                    </a:lnTo>
                    <a:lnTo>
                      <a:pt x="19142" y="264"/>
                    </a:lnTo>
                    <a:lnTo>
                      <a:pt x="19142" y="226"/>
                    </a:lnTo>
                    <a:lnTo>
                      <a:pt x="19142" y="176"/>
                    </a:lnTo>
                    <a:lnTo>
                      <a:pt x="19130" y="139"/>
                    </a:lnTo>
                    <a:lnTo>
                      <a:pt x="19105" y="101"/>
                    </a:lnTo>
                    <a:lnTo>
                      <a:pt x="19080" y="63"/>
                    </a:lnTo>
                    <a:lnTo>
                      <a:pt x="19055" y="38"/>
                    </a:lnTo>
                    <a:lnTo>
                      <a:pt x="19017" y="26"/>
                    </a:lnTo>
                    <a:lnTo>
                      <a:pt x="18967" y="13"/>
                    </a:lnTo>
                    <a:lnTo>
                      <a:pt x="189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6141034" y="-488977"/>
                <a:ext cx="505028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11489" h="439" extrusionOk="0">
                    <a:moveTo>
                      <a:pt x="176" y="0"/>
                    </a:moveTo>
                    <a:lnTo>
                      <a:pt x="138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0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3"/>
                    </a:lnTo>
                    <a:lnTo>
                      <a:pt x="1" y="263"/>
                    </a:lnTo>
                    <a:lnTo>
                      <a:pt x="13" y="301"/>
                    </a:lnTo>
                    <a:lnTo>
                      <a:pt x="38" y="338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8" y="426"/>
                    </a:lnTo>
                    <a:lnTo>
                      <a:pt x="176" y="439"/>
                    </a:lnTo>
                    <a:lnTo>
                      <a:pt x="11313" y="439"/>
                    </a:lnTo>
                    <a:lnTo>
                      <a:pt x="11363" y="426"/>
                    </a:lnTo>
                    <a:lnTo>
                      <a:pt x="11401" y="401"/>
                    </a:lnTo>
                    <a:lnTo>
                      <a:pt x="11426" y="376"/>
                    </a:lnTo>
                    <a:lnTo>
                      <a:pt x="11451" y="338"/>
                    </a:lnTo>
                    <a:lnTo>
                      <a:pt x="11476" y="301"/>
                    </a:lnTo>
                    <a:lnTo>
                      <a:pt x="11488" y="263"/>
                    </a:lnTo>
                    <a:lnTo>
                      <a:pt x="11488" y="213"/>
                    </a:lnTo>
                    <a:lnTo>
                      <a:pt x="11488" y="176"/>
                    </a:lnTo>
                    <a:lnTo>
                      <a:pt x="11476" y="138"/>
                    </a:lnTo>
                    <a:lnTo>
                      <a:pt x="11451" y="100"/>
                    </a:lnTo>
                    <a:lnTo>
                      <a:pt x="11426" y="63"/>
                    </a:lnTo>
                    <a:lnTo>
                      <a:pt x="11401" y="38"/>
                    </a:lnTo>
                    <a:lnTo>
                      <a:pt x="11363" y="13"/>
                    </a:lnTo>
                    <a:lnTo>
                      <a:pt x="11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5766030" y="-1226892"/>
                <a:ext cx="490698" cy="156401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3558" extrusionOk="0">
                    <a:moveTo>
                      <a:pt x="0" y="0"/>
                    </a:moveTo>
                    <a:lnTo>
                      <a:pt x="0" y="3558"/>
                    </a:lnTo>
                    <a:lnTo>
                      <a:pt x="10298" y="3558"/>
                    </a:lnTo>
                    <a:lnTo>
                      <a:pt x="10386" y="3545"/>
                    </a:lnTo>
                    <a:lnTo>
                      <a:pt x="10473" y="3533"/>
                    </a:lnTo>
                    <a:lnTo>
                      <a:pt x="10561" y="3520"/>
                    </a:lnTo>
                    <a:lnTo>
                      <a:pt x="10636" y="3483"/>
                    </a:lnTo>
                    <a:lnTo>
                      <a:pt x="10711" y="3445"/>
                    </a:lnTo>
                    <a:lnTo>
                      <a:pt x="10787" y="3408"/>
                    </a:lnTo>
                    <a:lnTo>
                      <a:pt x="10849" y="3357"/>
                    </a:lnTo>
                    <a:lnTo>
                      <a:pt x="10912" y="3307"/>
                    </a:lnTo>
                    <a:lnTo>
                      <a:pt x="10962" y="3245"/>
                    </a:lnTo>
                    <a:lnTo>
                      <a:pt x="11012" y="3170"/>
                    </a:lnTo>
                    <a:lnTo>
                      <a:pt x="11062" y="3107"/>
                    </a:lnTo>
                    <a:lnTo>
                      <a:pt x="11100" y="3032"/>
                    </a:lnTo>
                    <a:lnTo>
                      <a:pt x="11125" y="2944"/>
                    </a:lnTo>
                    <a:lnTo>
                      <a:pt x="11150" y="2869"/>
                    </a:lnTo>
                    <a:lnTo>
                      <a:pt x="11162" y="2781"/>
                    </a:lnTo>
                    <a:lnTo>
                      <a:pt x="11162" y="2694"/>
                    </a:lnTo>
                    <a:lnTo>
                      <a:pt x="11162" y="864"/>
                    </a:lnTo>
                    <a:lnTo>
                      <a:pt x="11162" y="777"/>
                    </a:lnTo>
                    <a:lnTo>
                      <a:pt x="11150" y="689"/>
                    </a:lnTo>
                    <a:lnTo>
                      <a:pt x="11125" y="614"/>
                    </a:lnTo>
                    <a:lnTo>
                      <a:pt x="11100" y="526"/>
                    </a:lnTo>
                    <a:lnTo>
                      <a:pt x="11062" y="451"/>
                    </a:lnTo>
                    <a:lnTo>
                      <a:pt x="11012" y="388"/>
                    </a:lnTo>
                    <a:lnTo>
                      <a:pt x="10962" y="313"/>
                    </a:lnTo>
                    <a:lnTo>
                      <a:pt x="10912" y="251"/>
                    </a:lnTo>
                    <a:lnTo>
                      <a:pt x="10849" y="201"/>
                    </a:lnTo>
                    <a:lnTo>
                      <a:pt x="10787" y="150"/>
                    </a:lnTo>
                    <a:lnTo>
                      <a:pt x="10711" y="113"/>
                    </a:lnTo>
                    <a:lnTo>
                      <a:pt x="10636" y="75"/>
                    </a:lnTo>
                    <a:lnTo>
                      <a:pt x="10561" y="38"/>
                    </a:lnTo>
                    <a:lnTo>
                      <a:pt x="10473" y="25"/>
                    </a:lnTo>
                    <a:lnTo>
                      <a:pt x="10386" y="13"/>
                    </a:lnTo>
                    <a:lnTo>
                      <a:pt x="102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6218663" y="-1276476"/>
                <a:ext cx="952207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21662" h="5814" extrusionOk="0">
                    <a:moveTo>
                      <a:pt x="1" y="1"/>
                    </a:moveTo>
                    <a:lnTo>
                      <a:pt x="214" y="13"/>
                    </a:lnTo>
                    <a:lnTo>
                      <a:pt x="402" y="38"/>
                    </a:lnTo>
                    <a:lnTo>
                      <a:pt x="602" y="88"/>
                    </a:lnTo>
                    <a:lnTo>
                      <a:pt x="778" y="151"/>
                    </a:lnTo>
                    <a:lnTo>
                      <a:pt x="953" y="239"/>
                    </a:lnTo>
                    <a:lnTo>
                      <a:pt x="1116" y="339"/>
                    </a:lnTo>
                    <a:lnTo>
                      <a:pt x="1279" y="452"/>
                    </a:lnTo>
                    <a:lnTo>
                      <a:pt x="1417" y="577"/>
                    </a:lnTo>
                    <a:lnTo>
                      <a:pt x="1542" y="727"/>
                    </a:lnTo>
                    <a:lnTo>
                      <a:pt x="1655" y="878"/>
                    </a:lnTo>
                    <a:lnTo>
                      <a:pt x="1755" y="1040"/>
                    </a:lnTo>
                    <a:lnTo>
                      <a:pt x="1843" y="1216"/>
                    </a:lnTo>
                    <a:lnTo>
                      <a:pt x="1905" y="1404"/>
                    </a:lnTo>
                    <a:lnTo>
                      <a:pt x="1955" y="1592"/>
                    </a:lnTo>
                    <a:lnTo>
                      <a:pt x="1993" y="1792"/>
                    </a:lnTo>
                    <a:lnTo>
                      <a:pt x="2005" y="1992"/>
                    </a:lnTo>
                    <a:lnTo>
                      <a:pt x="2005" y="3822"/>
                    </a:lnTo>
                    <a:lnTo>
                      <a:pt x="1993" y="4022"/>
                    </a:lnTo>
                    <a:lnTo>
                      <a:pt x="1955" y="4222"/>
                    </a:lnTo>
                    <a:lnTo>
                      <a:pt x="1905" y="4410"/>
                    </a:lnTo>
                    <a:lnTo>
                      <a:pt x="1843" y="4598"/>
                    </a:lnTo>
                    <a:lnTo>
                      <a:pt x="1755" y="4774"/>
                    </a:lnTo>
                    <a:lnTo>
                      <a:pt x="1655" y="4936"/>
                    </a:lnTo>
                    <a:lnTo>
                      <a:pt x="1542" y="5087"/>
                    </a:lnTo>
                    <a:lnTo>
                      <a:pt x="1417" y="5237"/>
                    </a:lnTo>
                    <a:lnTo>
                      <a:pt x="1279" y="5362"/>
                    </a:lnTo>
                    <a:lnTo>
                      <a:pt x="1116" y="5475"/>
                    </a:lnTo>
                    <a:lnTo>
                      <a:pt x="953" y="5575"/>
                    </a:lnTo>
                    <a:lnTo>
                      <a:pt x="778" y="5663"/>
                    </a:lnTo>
                    <a:lnTo>
                      <a:pt x="602" y="5726"/>
                    </a:lnTo>
                    <a:lnTo>
                      <a:pt x="402" y="5776"/>
                    </a:lnTo>
                    <a:lnTo>
                      <a:pt x="214" y="5801"/>
                    </a:lnTo>
                    <a:lnTo>
                      <a:pt x="1" y="5813"/>
                    </a:lnTo>
                    <a:lnTo>
                      <a:pt x="19669" y="5813"/>
                    </a:lnTo>
                    <a:lnTo>
                      <a:pt x="19870" y="5801"/>
                    </a:lnTo>
                    <a:lnTo>
                      <a:pt x="20070" y="5776"/>
                    </a:lnTo>
                    <a:lnTo>
                      <a:pt x="20258" y="5726"/>
                    </a:lnTo>
                    <a:lnTo>
                      <a:pt x="20446" y="5663"/>
                    </a:lnTo>
                    <a:lnTo>
                      <a:pt x="20621" y="5575"/>
                    </a:lnTo>
                    <a:lnTo>
                      <a:pt x="20784" y="5475"/>
                    </a:lnTo>
                    <a:lnTo>
                      <a:pt x="20935" y="5362"/>
                    </a:lnTo>
                    <a:lnTo>
                      <a:pt x="21072" y="5237"/>
                    </a:lnTo>
                    <a:lnTo>
                      <a:pt x="21210" y="5087"/>
                    </a:lnTo>
                    <a:lnTo>
                      <a:pt x="21323" y="4936"/>
                    </a:lnTo>
                    <a:lnTo>
                      <a:pt x="21423" y="4774"/>
                    </a:lnTo>
                    <a:lnTo>
                      <a:pt x="21511" y="4598"/>
                    </a:lnTo>
                    <a:lnTo>
                      <a:pt x="21573" y="4410"/>
                    </a:lnTo>
                    <a:lnTo>
                      <a:pt x="21624" y="4222"/>
                    </a:lnTo>
                    <a:lnTo>
                      <a:pt x="21649" y="4022"/>
                    </a:lnTo>
                    <a:lnTo>
                      <a:pt x="21661" y="3822"/>
                    </a:lnTo>
                    <a:lnTo>
                      <a:pt x="21661" y="1992"/>
                    </a:lnTo>
                    <a:lnTo>
                      <a:pt x="21649" y="1792"/>
                    </a:lnTo>
                    <a:lnTo>
                      <a:pt x="21624" y="1592"/>
                    </a:lnTo>
                    <a:lnTo>
                      <a:pt x="21573" y="1404"/>
                    </a:lnTo>
                    <a:lnTo>
                      <a:pt x="21511" y="1216"/>
                    </a:lnTo>
                    <a:lnTo>
                      <a:pt x="21423" y="1040"/>
                    </a:lnTo>
                    <a:lnTo>
                      <a:pt x="21323" y="878"/>
                    </a:lnTo>
                    <a:lnTo>
                      <a:pt x="21210" y="727"/>
                    </a:lnTo>
                    <a:lnTo>
                      <a:pt x="21072" y="577"/>
                    </a:lnTo>
                    <a:lnTo>
                      <a:pt x="20935" y="452"/>
                    </a:lnTo>
                    <a:lnTo>
                      <a:pt x="20784" y="339"/>
                    </a:lnTo>
                    <a:lnTo>
                      <a:pt x="20621" y="239"/>
                    </a:lnTo>
                    <a:lnTo>
                      <a:pt x="20446" y="151"/>
                    </a:lnTo>
                    <a:lnTo>
                      <a:pt x="20258" y="88"/>
                    </a:lnTo>
                    <a:lnTo>
                      <a:pt x="20070" y="38"/>
                    </a:lnTo>
                    <a:lnTo>
                      <a:pt x="19870" y="13"/>
                    </a:lnTo>
                    <a:lnTo>
                      <a:pt x="196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721985" y="-1276476"/>
                <a:ext cx="584855" cy="255569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5814" extrusionOk="0">
                    <a:moveTo>
                      <a:pt x="564" y="1"/>
                    </a:moveTo>
                    <a:lnTo>
                      <a:pt x="451" y="13"/>
                    </a:lnTo>
                    <a:lnTo>
                      <a:pt x="338" y="38"/>
                    </a:lnTo>
                    <a:lnTo>
                      <a:pt x="251" y="101"/>
                    </a:lnTo>
                    <a:lnTo>
                      <a:pt x="163" y="163"/>
                    </a:lnTo>
                    <a:lnTo>
                      <a:pt x="88" y="251"/>
                    </a:lnTo>
                    <a:lnTo>
                      <a:pt x="38" y="339"/>
                    </a:lnTo>
                    <a:lnTo>
                      <a:pt x="13" y="452"/>
                    </a:lnTo>
                    <a:lnTo>
                      <a:pt x="0" y="564"/>
                    </a:lnTo>
                    <a:lnTo>
                      <a:pt x="13" y="677"/>
                    </a:lnTo>
                    <a:lnTo>
                      <a:pt x="38" y="790"/>
                    </a:lnTo>
                    <a:lnTo>
                      <a:pt x="88" y="878"/>
                    </a:lnTo>
                    <a:lnTo>
                      <a:pt x="163" y="965"/>
                    </a:lnTo>
                    <a:lnTo>
                      <a:pt x="251" y="1040"/>
                    </a:lnTo>
                    <a:lnTo>
                      <a:pt x="338" y="1090"/>
                    </a:lnTo>
                    <a:lnTo>
                      <a:pt x="451" y="1116"/>
                    </a:lnTo>
                    <a:lnTo>
                      <a:pt x="564" y="1128"/>
                    </a:lnTo>
                    <a:lnTo>
                      <a:pt x="11300" y="1128"/>
                    </a:lnTo>
                    <a:lnTo>
                      <a:pt x="11388" y="1141"/>
                    </a:lnTo>
                    <a:lnTo>
                      <a:pt x="11475" y="1153"/>
                    </a:lnTo>
                    <a:lnTo>
                      <a:pt x="11563" y="1166"/>
                    </a:lnTo>
                    <a:lnTo>
                      <a:pt x="11638" y="1203"/>
                    </a:lnTo>
                    <a:lnTo>
                      <a:pt x="11713" y="1241"/>
                    </a:lnTo>
                    <a:lnTo>
                      <a:pt x="11789" y="1278"/>
                    </a:lnTo>
                    <a:lnTo>
                      <a:pt x="11851" y="1329"/>
                    </a:lnTo>
                    <a:lnTo>
                      <a:pt x="11914" y="1379"/>
                    </a:lnTo>
                    <a:lnTo>
                      <a:pt x="11964" y="1441"/>
                    </a:lnTo>
                    <a:lnTo>
                      <a:pt x="12014" y="1516"/>
                    </a:lnTo>
                    <a:lnTo>
                      <a:pt x="12064" y="1579"/>
                    </a:lnTo>
                    <a:lnTo>
                      <a:pt x="12102" y="1654"/>
                    </a:lnTo>
                    <a:lnTo>
                      <a:pt x="12127" y="1742"/>
                    </a:lnTo>
                    <a:lnTo>
                      <a:pt x="12152" y="1817"/>
                    </a:lnTo>
                    <a:lnTo>
                      <a:pt x="12164" y="1905"/>
                    </a:lnTo>
                    <a:lnTo>
                      <a:pt x="12164" y="1992"/>
                    </a:lnTo>
                    <a:lnTo>
                      <a:pt x="12164" y="3822"/>
                    </a:lnTo>
                    <a:lnTo>
                      <a:pt x="12164" y="3909"/>
                    </a:lnTo>
                    <a:lnTo>
                      <a:pt x="12152" y="3997"/>
                    </a:lnTo>
                    <a:lnTo>
                      <a:pt x="12127" y="4072"/>
                    </a:lnTo>
                    <a:lnTo>
                      <a:pt x="12102" y="4160"/>
                    </a:lnTo>
                    <a:lnTo>
                      <a:pt x="12064" y="4235"/>
                    </a:lnTo>
                    <a:lnTo>
                      <a:pt x="12014" y="4298"/>
                    </a:lnTo>
                    <a:lnTo>
                      <a:pt x="11964" y="4373"/>
                    </a:lnTo>
                    <a:lnTo>
                      <a:pt x="11914" y="4435"/>
                    </a:lnTo>
                    <a:lnTo>
                      <a:pt x="11851" y="4485"/>
                    </a:lnTo>
                    <a:lnTo>
                      <a:pt x="11789" y="4536"/>
                    </a:lnTo>
                    <a:lnTo>
                      <a:pt x="11713" y="4573"/>
                    </a:lnTo>
                    <a:lnTo>
                      <a:pt x="11638" y="4611"/>
                    </a:lnTo>
                    <a:lnTo>
                      <a:pt x="11563" y="4648"/>
                    </a:lnTo>
                    <a:lnTo>
                      <a:pt x="11475" y="4661"/>
                    </a:lnTo>
                    <a:lnTo>
                      <a:pt x="11388" y="4673"/>
                    </a:lnTo>
                    <a:lnTo>
                      <a:pt x="11300" y="4686"/>
                    </a:lnTo>
                    <a:lnTo>
                      <a:pt x="564" y="4686"/>
                    </a:lnTo>
                    <a:lnTo>
                      <a:pt x="451" y="4698"/>
                    </a:lnTo>
                    <a:lnTo>
                      <a:pt x="338" y="4724"/>
                    </a:lnTo>
                    <a:lnTo>
                      <a:pt x="251" y="4786"/>
                    </a:lnTo>
                    <a:lnTo>
                      <a:pt x="163" y="4849"/>
                    </a:lnTo>
                    <a:lnTo>
                      <a:pt x="88" y="4936"/>
                    </a:lnTo>
                    <a:lnTo>
                      <a:pt x="38" y="5024"/>
                    </a:lnTo>
                    <a:lnTo>
                      <a:pt x="13" y="5137"/>
                    </a:lnTo>
                    <a:lnTo>
                      <a:pt x="0" y="5250"/>
                    </a:lnTo>
                    <a:lnTo>
                      <a:pt x="13" y="5362"/>
                    </a:lnTo>
                    <a:lnTo>
                      <a:pt x="38" y="5475"/>
                    </a:lnTo>
                    <a:lnTo>
                      <a:pt x="88" y="5563"/>
                    </a:lnTo>
                    <a:lnTo>
                      <a:pt x="163" y="5651"/>
                    </a:lnTo>
                    <a:lnTo>
                      <a:pt x="251" y="5726"/>
                    </a:lnTo>
                    <a:lnTo>
                      <a:pt x="338" y="5776"/>
                    </a:lnTo>
                    <a:lnTo>
                      <a:pt x="451" y="5801"/>
                    </a:lnTo>
                    <a:lnTo>
                      <a:pt x="564" y="5813"/>
                    </a:lnTo>
                    <a:lnTo>
                      <a:pt x="11300" y="5813"/>
                    </a:lnTo>
                    <a:lnTo>
                      <a:pt x="11513" y="5801"/>
                    </a:lnTo>
                    <a:lnTo>
                      <a:pt x="11701" y="5776"/>
                    </a:lnTo>
                    <a:lnTo>
                      <a:pt x="11901" y="5726"/>
                    </a:lnTo>
                    <a:lnTo>
                      <a:pt x="12077" y="5663"/>
                    </a:lnTo>
                    <a:lnTo>
                      <a:pt x="12252" y="5575"/>
                    </a:lnTo>
                    <a:lnTo>
                      <a:pt x="12415" y="5475"/>
                    </a:lnTo>
                    <a:lnTo>
                      <a:pt x="12578" y="5362"/>
                    </a:lnTo>
                    <a:lnTo>
                      <a:pt x="12716" y="5237"/>
                    </a:lnTo>
                    <a:lnTo>
                      <a:pt x="12841" y="5087"/>
                    </a:lnTo>
                    <a:lnTo>
                      <a:pt x="12954" y="4936"/>
                    </a:lnTo>
                    <a:lnTo>
                      <a:pt x="13054" y="4774"/>
                    </a:lnTo>
                    <a:lnTo>
                      <a:pt x="13142" y="4598"/>
                    </a:lnTo>
                    <a:lnTo>
                      <a:pt x="13204" y="4410"/>
                    </a:lnTo>
                    <a:lnTo>
                      <a:pt x="13254" y="4222"/>
                    </a:lnTo>
                    <a:lnTo>
                      <a:pt x="13292" y="4022"/>
                    </a:lnTo>
                    <a:lnTo>
                      <a:pt x="13304" y="3822"/>
                    </a:lnTo>
                    <a:lnTo>
                      <a:pt x="13304" y="1992"/>
                    </a:lnTo>
                    <a:lnTo>
                      <a:pt x="13292" y="1792"/>
                    </a:lnTo>
                    <a:lnTo>
                      <a:pt x="13254" y="1592"/>
                    </a:lnTo>
                    <a:lnTo>
                      <a:pt x="13204" y="1404"/>
                    </a:lnTo>
                    <a:lnTo>
                      <a:pt x="13142" y="1216"/>
                    </a:lnTo>
                    <a:lnTo>
                      <a:pt x="13054" y="1040"/>
                    </a:lnTo>
                    <a:lnTo>
                      <a:pt x="12954" y="878"/>
                    </a:lnTo>
                    <a:lnTo>
                      <a:pt x="12841" y="727"/>
                    </a:lnTo>
                    <a:lnTo>
                      <a:pt x="12716" y="577"/>
                    </a:lnTo>
                    <a:lnTo>
                      <a:pt x="12578" y="452"/>
                    </a:lnTo>
                    <a:lnTo>
                      <a:pt x="12415" y="339"/>
                    </a:lnTo>
                    <a:lnTo>
                      <a:pt x="12252" y="239"/>
                    </a:lnTo>
                    <a:lnTo>
                      <a:pt x="12077" y="151"/>
                    </a:lnTo>
                    <a:lnTo>
                      <a:pt x="11901" y="88"/>
                    </a:lnTo>
                    <a:lnTo>
                      <a:pt x="11701" y="38"/>
                    </a:lnTo>
                    <a:lnTo>
                      <a:pt x="11513" y="13"/>
                    </a:lnTo>
                    <a:lnTo>
                      <a:pt x="113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6347547" y="-1189484"/>
                <a:ext cx="711540" cy="81585"/>
              </a:xfrm>
              <a:custGeom>
                <a:avLst/>
                <a:gdLst/>
                <a:ahLst/>
                <a:cxnLst/>
                <a:rect l="l" t="t" r="r" b="b"/>
                <a:pathLst>
                  <a:path w="16187" h="1856" extrusionOk="0">
                    <a:moveTo>
                      <a:pt x="138" y="1"/>
                    </a:moveTo>
                    <a:lnTo>
                      <a:pt x="88" y="13"/>
                    </a:lnTo>
                    <a:lnTo>
                      <a:pt x="38" y="39"/>
                    </a:lnTo>
                    <a:lnTo>
                      <a:pt x="13" y="76"/>
                    </a:lnTo>
                    <a:lnTo>
                      <a:pt x="0" y="126"/>
                    </a:lnTo>
                    <a:lnTo>
                      <a:pt x="0" y="1730"/>
                    </a:lnTo>
                    <a:lnTo>
                      <a:pt x="13" y="1780"/>
                    </a:lnTo>
                    <a:lnTo>
                      <a:pt x="38" y="1817"/>
                    </a:lnTo>
                    <a:lnTo>
                      <a:pt x="88" y="1843"/>
                    </a:lnTo>
                    <a:lnTo>
                      <a:pt x="138" y="1855"/>
                    </a:lnTo>
                    <a:lnTo>
                      <a:pt x="16061" y="1855"/>
                    </a:lnTo>
                    <a:lnTo>
                      <a:pt x="16111" y="1843"/>
                    </a:lnTo>
                    <a:lnTo>
                      <a:pt x="16148" y="1817"/>
                    </a:lnTo>
                    <a:lnTo>
                      <a:pt x="16186" y="1780"/>
                    </a:lnTo>
                    <a:lnTo>
                      <a:pt x="16186" y="1730"/>
                    </a:lnTo>
                    <a:lnTo>
                      <a:pt x="16186" y="126"/>
                    </a:lnTo>
                    <a:lnTo>
                      <a:pt x="16186" y="76"/>
                    </a:lnTo>
                    <a:lnTo>
                      <a:pt x="16148" y="39"/>
                    </a:lnTo>
                    <a:lnTo>
                      <a:pt x="16111" y="13"/>
                    </a:lnTo>
                    <a:lnTo>
                      <a:pt x="160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5756096" y="-1123944"/>
                <a:ext cx="404277" cy="19869"/>
              </a:xfrm>
              <a:custGeom>
                <a:avLst/>
                <a:gdLst/>
                <a:ahLst/>
                <a:cxnLst/>
                <a:rect l="l" t="t" r="r" b="b"/>
                <a:pathLst>
                  <a:path w="9197" h="452" extrusionOk="0">
                    <a:moveTo>
                      <a:pt x="226" y="1"/>
                    </a:moveTo>
                    <a:lnTo>
                      <a:pt x="176" y="13"/>
                    </a:lnTo>
                    <a:lnTo>
                      <a:pt x="139" y="26"/>
                    </a:lnTo>
                    <a:lnTo>
                      <a:pt x="101" y="38"/>
                    </a:lnTo>
                    <a:lnTo>
                      <a:pt x="63" y="76"/>
                    </a:lnTo>
                    <a:lnTo>
                      <a:pt x="38" y="101"/>
                    </a:lnTo>
                    <a:lnTo>
                      <a:pt x="13" y="139"/>
                    </a:lnTo>
                    <a:lnTo>
                      <a:pt x="1" y="189"/>
                    </a:lnTo>
                    <a:lnTo>
                      <a:pt x="1" y="226"/>
                    </a:lnTo>
                    <a:lnTo>
                      <a:pt x="1" y="276"/>
                    </a:lnTo>
                    <a:lnTo>
                      <a:pt x="13" y="314"/>
                    </a:lnTo>
                    <a:lnTo>
                      <a:pt x="38" y="352"/>
                    </a:lnTo>
                    <a:lnTo>
                      <a:pt x="63" y="389"/>
                    </a:lnTo>
                    <a:lnTo>
                      <a:pt x="101" y="414"/>
                    </a:lnTo>
                    <a:lnTo>
                      <a:pt x="139" y="427"/>
                    </a:lnTo>
                    <a:lnTo>
                      <a:pt x="176" y="439"/>
                    </a:lnTo>
                    <a:lnTo>
                      <a:pt x="226" y="452"/>
                    </a:lnTo>
                    <a:lnTo>
                      <a:pt x="8971" y="452"/>
                    </a:lnTo>
                    <a:lnTo>
                      <a:pt x="9021" y="439"/>
                    </a:lnTo>
                    <a:lnTo>
                      <a:pt x="9058" y="427"/>
                    </a:lnTo>
                    <a:lnTo>
                      <a:pt x="9096" y="414"/>
                    </a:lnTo>
                    <a:lnTo>
                      <a:pt x="9133" y="389"/>
                    </a:lnTo>
                    <a:lnTo>
                      <a:pt x="9158" y="352"/>
                    </a:lnTo>
                    <a:lnTo>
                      <a:pt x="9184" y="314"/>
                    </a:lnTo>
                    <a:lnTo>
                      <a:pt x="9196" y="276"/>
                    </a:lnTo>
                    <a:lnTo>
                      <a:pt x="9196" y="226"/>
                    </a:lnTo>
                    <a:lnTo>
                      <a:pt x="9196" y="189"/>
                    </a:lnTo>
                    <a:lnTo>
                      <a:pt x="9184" y="139"/>
                    </a:lnTo>
                    <a:lnTo>
                      <a:pt x="9158" y="101"/>
                    </a:lnTo>
                    <a:lnTo>
                      <a:pt x="9133" y="76"/>
                    </a:lnTo>
                    <a:lnTo>
                      <a:pt x="9096" y="38"/>
                    </a:lnTo>
                    <a:lnTo>
                      <a:pt x="9058" y="26"/>
                    </a:lnTo>
                    <a:lnTo>
                      <a:pt x="9021" y="13"/>
                    </a:lnTo>
                    <a:lnTo>
                      <a:pt x="89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5756096" y="-1187814"/>
                <a:ext cx="202161" cy="19297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439" extrusionOk="0">
                    <a:moveTo>
                      <a:pt x="176" y="1"/>
                    </a:moveTo>
                    <a:lnTo>
                      <a:pt x="139" y="13"/>
                    </a:lnTo>
                    <a:lnTo>
                      <a:pt x="101" y="38"/>
                    </a:lnTo>
                    <a:lnTo>
                      <a:pt x="63" y="63"/>
                    </a:lnTo>
                    <a:lnTo>
                      <a:pt x="38" y="101"/>
                    </a:lnTo>
                    <a:lnTo>
                      <a:pt x="13" y="138"/>
                    </a:lnTo>
                    <a:lnTo>
                      <a:pt x="1" y="176"/>
                    </a:lnTo>
                    <a:lnTo>
                      <a:pt x="1" y="214"/>
                    </a:lnTo>
                    <a:lnTo>
                      <a:pt x="1" y="264"/>
                    </a:lnTo>
                    <a:lnTo>
                      <a:pt x="13" y="301"/>
                    </a:lnTo>
                    <a:lnTo>
                      <a:pt x="38" y="339"/>
                    </a:lnTo>
                    <a:lnTo>
                      <a:pt x="63" y="376"/>
                    </a:lnTo>
                    <a:lnTo>
                      <a:pt x="101" y="401"/>
                    </a:lnTo>
                    <a:lnTo>
                      <a:pt x="139" y="426"/>
                    </a:lnTo>
                    <a:lnTo>
                      <a:pt x="176" y="439"/>
                    </a:lnTo>
                    <a:lnTo>
                      <a:pt x="4423" y="439"/>
                    </a:lnTo>
                    <a:lnTo>
                      <a:pt x="4461" y="426"/>
                    </a:lnTo>
                    <a:lnTo>
                      <a:pt x="4498" y="401"/>
                    </a:lnTo>
                    <a:lnTo>
                      <a:pt x="4536" y="376"/>
                    </a:lnTo>
                    <a:lnTo>
                      <a:pt x="4561" y="339"/>
                    </a:lnTo>
                    <a:lnTo>
                      <a:pt x="4586" y="301"/>
                    </a:lnTo>
                    <a:lnTo>
                      <a:pt x="4598" y="264"/>
                    </a:lnTo>
                    <a:lnTo>
                      <a:pt x="4598" y="214"/>
                    </a:lnTo>
                    <a:lnTo>
                      <a:pt x="4598" y="176"/>
                    </a:lnTo>
                    <a:lnTo>
                      <a:pt x="4586" y="138"/>
                    </a:lnTo>
                    <a:lnTo>
                      <a:pt x="4561" y="101"/>
                    </a:lnTo>
                    <a:lnTo>
                      <a:pt x="4536" y="63"/>
                    </a:lnTo>
                    <a:lnTo>
                      <a:pt x="4498" y="38"/>
                    </a:lnTo>
                    <a:lnTo>
                      <a:pt x="4461" y="13"/>
                    </a:lnTo>
                    <a:lnTo>
                      <a:pt x="44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Vocabulary Illustrations - Free Download in SVG, PNG">
            <a:extLst>
              <a:ext uri="{FF2B5EF4-FFF2-40B4-BE49-F238E27FC236}">
                <a16:creationId xmlns:a16="http://schemas.microsoft.com/office/drawing/2014/main" id="{164DA915-580B-6BF6-0754-8E88833535B2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459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14B913-3CBF-76BE-7151-DB0831E68DEE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D68BB-4E49-426C-CBD0-17BEB74B1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86664"/>
            <a:ext cx="7772400" cy="1170171"/>
          </a:xfrm>
          <a:prstGeom prst="rect">
            <a:avLst/>
          </a:prstGeom>
        </p:spPr>
      </p:pic>
      <p:pic>
        <p:nvPicPr>
          <p:cNvPr id="4" name="PathwaysLS3e_L1_U9_SB_Audio_01_A_p164">
            <a:hlinkClick r:id="" action="ppaction://media"/>
            <a:extLst>
              <a:ext uri="{FF2B5EF4-FFF2-40B4-BE49-F238E27FC236}">
                <a16:creationId xmlns:a16="http://schemas.microsoft.com/office/drawing/2014/main" id="{67302441-FA90-4D46-4631-2472E4A1B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3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8C83-0A21-4C47-7BDD-DE7A97F5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Word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5D869-6C23-1752-DC7A-8D4E017FAC25}"/>
              </a:ext>
            </a:extLst>
          </p:cNvPr>
          <p:cNvSpPr txBox="1"/>
          <p:nvPr/>
        </p:nvSpPr>
        <p:spPr>
          <a:xfrm>
            <a:off x="1475509" y="1017725"/>
            <a:ext cx="4632036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allow /əˈlaʊ/ (v): cho phép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behavior /bɪˈheɪvjər/ (n): hành vi, cách cư xử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coast /kəʊst/ (n): bờ biển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continent /ˈkɒntɪnənt/ (n): lục địa, châu lục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leisure /ˈleʒər/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/ˈliː.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ʒɚ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/</a:t>
            </a: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 (n): thời gian rảnh rỗi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ocean /ˈəʊʃən/ (n): đại dương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relationship /rɪˈleɪʃnʃɪp/ (n): mối quan hệ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species /ˈspiːʃiːz/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/ˈ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spi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ː.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siːz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/</a:t>
            </a: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 (n): loài (sinh vật)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tourism /ˈtʊərɪzəm/ (n): ngành du lịch</a:t>
            </a:r>
          </a:p>
          <a:p>
            <a:pPr>
              <a:lnSpc>
                <a:spcPct val="150000"/>
              </a:lnSpc>
            </a:pPr>
            <a:r>
              <a:rPr lang="vi-VN" sz="1600" dirty="0">
                <a:solidFill>
                  <a:schemeClr val="bg1"/>
                </a:solidFill>
                <a:latin typeface="Aptos" panose="020B0004020202020204" pitchFamily="34" charset="0"/>
              </a:rPr>
              <a:t>wildlife /ˈwaɪldlaɪf/ (n): động vật hoang dã</a:t>
            </a:r>
          </a:p>
        </p:txBody>
      </p:sp>
    </p:spTree>
    <p:extLst>
      <p:ext uri="{BB962C8B-B14F-4D97-AF65-F5344CB8AC3E}">
        <p14:creationId xmlns:p14="http://schemas.microsoft.com/office/powerpoint/2010/main" val="265726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FF0EE-1FE3-352A-3813-E0407A1A1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18BAD-2C6F-BBE4-4892-E908E7F7BB4B}"/>
              </a:ext>
            </a:extLst>
          </p:cNvPr>
          <p:cNvSpPr txBox="1"/>
          <p:nvPr/>
        </p:nvSpPr>
        <p:spPr>
          <a:xfrm>
            <a:off x="7758546" y="73891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Page 164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D834A-EDFE-AE74-D030-AED439D4E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37" y="0"/>
            <a:ext cx="5572125" cy="5143500"/>
          </a:xfrm>
          <a:prstGeom prst="rect">
            <a:avLst/>
          </a:prstGeom>
        </p:spPr>
      </p:pic>
      <p:pic>
        <p:nvPicPr>
          <p:cNvPr id="4" name="PathwaysLS3e_L1_U9_SB_Audio_02_B_p164">
            <a:hlinkClick r:id="" action="ppaction://media"/>
            <a:extLst>
              <a:ext uri="{FF2B5EF4-FFF2-40B4-BE49-F238E27FC236}">
                <a16:creationId xmlns:a16="http://schemas.microsoft.com/office/drawing/2014/main" id="{BDE80E6E-CCD0-9A04-ECCB-6F4A02819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60AA6-0722-DAA2-AEEC-99199C589D49}"/>
              </a:ext>
            </a:extLst>
          </p:cNvPr>
          <p:cNvSpPr txBox="1"/>
          <p:nvPr/>
        </p:nvSpPr>
        <p:spPr>
          <a:xfrm>
            <a:off x="5072062" y="888276"/>
            <a:ext cx="1249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wildlife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9B26A-6A9F-DB67-BCAF-49EF64F54CF1}"/>
              </a:ext>
            </a:extLst>
          </p:cNvPr>
          <p:cNvSpPr txBox="1"/>
          <p:nvPr/>
        </p:nvSpPr>
        <p:spPr>
          <a:xfrm>
            <a:off x="2346037" y="1362557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Tourism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F1A01-5929-2CD9-D844-532AAA091AF9}"/>
              </a:ext>
            </a:extLst>
          </p:cNvPr>
          <p:cNvSpPr txBox="1"/>
          <p:nvPr/>
        </p:nvSpPr>
        <p:spPr>
          <a:xfrm>
            <a:off x="2736922" y="2347677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behavior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06887-3787-F98E-30E2-DF9630A84385}"/>
              </a:ext>
            </a:extLst>
          </p:cNvPr>
          <p:cNvSpPr txBox="1"/>
          <p:nvPr/>
        </p:nvSpPr>
        <p:spPr>
          <a:xfrm>
            <a:off x="4027055" y="2860530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relationship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34F8D-B36B-7B96-797E-C7B4AA70A2B8}"/>
              </a:ext>
            </a:extLst>
          </p:cNvPr>
          <p:cNvSpPr txBox="1"/>
          <p:nvPr/>
        </p:nvSpPr>
        <p:spPr>
          <a:xfrm>
            <a:off x="2262909" y="3335273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continent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38533-C8C7-B096-0CE5-867208264EBF}"/>
              </a:ext>
            </a:extLst>
          </p:cNvPr>
          <p:cNvSpPr txBox="1"/>
          <p:nvPr/>
        </p:nvSpPr>
        <p:spPr>
          <a:xfrm>
            <a:off x="2463151" y="3575404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allow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B903C-6CA5-1C9B-8810-B6A1824E26EA}"/>
              </a:ext>
            </a:extLst>
          </p:cNvPr>
          <p:cNvSpPr txBox="1"/>
          <p:nvPr/>
        </p:nvSpPr>
        <p:spPr>
          <a:xfrm>
            <a:off x="2536680" y="4092099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Leisure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9ECEF-E5F9-7030-087A-AEC421205603}"/>
              </a:ext>
            </a:extLst>
          </p:cNvPr>
          <p:cNvSpPr txBox="1"/>
          <p:nvPr/>
        </p:nvSpPr>
        <p:spPr>
          <a:xfrm>
            <a:off x="5387975" y="4092098"/>
            <a:ext cx="1318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coast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BA2599-B2E7-B0DC-A258-2EF947211363}"/>
              </a:ext>
            </a:extLst>
          </p:cNvPr>
          <p:cNvSpPr txBox="1"/>
          <p:nvPr/>
        </p:nvSpPr>
        <p:spPr>
          <a:xfrm>
            <a:off x="2593759" y="4319931"/>
            <a:ext cx="1396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ocean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C4BB5-C520-33B4-835D-704E76BFDDBA}"/>
              </a:ext>
            </a:extLst>
          </p:cNvPr>
          <p:cNvSpPr txBox="1"/>
          <p:nvPr/>
        </p:nvSpPr>
        <p:spPr>
          <a:xfrm>
            <a:off x="6030443" y="4319931"/>
            <a:ext cx="1396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>
                <a:solidFill>
                  <a:schemeClr val="tx1"/>
                </a:solidFill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9283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6" grpId="0"/>
    </p:bldLst>
  </p:timing>
</p:sld>
</file>

<file path=ppt/theme/theme1.xml><?xml version="1.0" encoding="utf-8"?>
<a:theme xmlns:a="http://schemas.openxmlformats.org/drawingml/2006/main" name="English Teacher Portfolio by Slidesgo">
  <a:themeElements>
    <a:clrScheme name="Simple Light">
      <a:dk1>
        <a:srgbClr val="B71D3E"/>
      </a:dk1>
      <a:lt1>
        <a:srgbClr val="000000"/>
      </a:lt1>
      <a:dk2>
        <a:srgbClr val="FFFFFF"/>
      </a:dk2>
      <a:lt2>
        <a:srgbClr val="F3E1C8"/>
      </a:lt2>
      <a:accent1>
        <a:srgbClr val="E5CEAF"/>
      </a:accent1>
      <a:accent2>
        <a:srgbClr val="1F3C7F"/>
      </a:accent2>
      <a:accent3>
        <a:srgbClr val="FCCD89"/>
      </a:accent3>
      <a:accent4>
        <a:srgbClr val="5685C2"/>
      </a:accent4>
      <a:accent5>
        <a:srgbClr val="F8F8F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651</Words>
  <Application>Microsoft Macintosh PowerPoint</Application>
  <PresentationFormat>On-screen Show (16:9)</PresentationFormat>
  <Paragraphs>159</Paragraphs>
  <Slides>40</Slides>
  <Notes>20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Anaheim</vt:lpstr>
      <vt:lpstr>Nunito Light</vt:lpstr>
      <vt:lpstr>Mulish</vt:lpstr>
      <vt:lpstr>Aptos</vt:lpstr>
      <vt:lpstr>Arial</vt:lpstr>
      <vt:lpstr>Raleway</vt:lpstr>
      <vt:lpstr>Edu VIC WA NT Beginner</vt:lpstr>
      <vt:lpstr>English Teacher Portfolio by Slidesgo</vt:lpstr>
      <vt:lpstr>Listening and integrated skills A2</vt:lpstr>
      <vt:lpstr>Unit 9: Our relationship with nature</vt:lpstr>
      <vt:lpstr>Lesson objectives</vt:lpstr>
      <vt:lpstr>TABLE OF CONTENTS</vt:lpstr>
      <vt:lpstr>PowerPoint Presentation</vt:lpstr>
      <vt:lpstr>Vocabulary A</vt:lpstr>
      <vt:lpstr>PowerPoint Presentation</vt:lpstr>
      <vt:lpstr>Word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Listening A</vt:lpstr>
      <vt:lpstr>The Penguins at Simon’s Town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watching</vt:lpstr>
      <vt:lpstr>PowerPoint Presentation</vt:lpstr>
      <vt:lpstr>PowerPoint Presentation</vt:lpstr>
      <vt:lpstr>Vocabulary B</vt:lpstr>
      <vt:lpstr>PowerPoint Presentation</vt:lpstr>
      <vt:lpstr>PowerPoint Presentation</vt:lpstr>
      <vt:lpstr>Word list</vt:lpstr>
      <vt:lpstr>PowerPoint Presentation</vt:lpstr>
      <vt:lpstr>PowerPoint Presentation</vt:lpstr>
      <vt:lpstr>PowerPoint Presentation</vt:lpstr>
      <vt:lpstr>Listening B</vt:lpstr>
      <vt:lpstr>Kariba Town, Zimbabwe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and integrated skills A2</dc:title>
  <cp:lastModifiedBy>CNE086 Nguyễn Hà Phương</cp:lastModifiedBy>
  <cp:revision>12</cp:revision>
  <dcterms:modified xsi:type="dcterms:W3CDTF">2025-10-16T10:33:25Z</dcterms:modified>
</cp:coreProperties>
</file>